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5" r:id="rId2"/>
    <p:sldId id="260" r:id="rId3"/>
    <p:sldId id="257" r:id="rId4"/>
    <p:sldId id="258" r:id="rId5"/>
    <p:sldId id="259" r:id="rId6"/>
    <p:sldId id="261" r:id="rId7"/>
    <p:sldId id="263" r:id="rId8"/>
    <p:sldId id="262" r:id="rId9"/>
    <p:sldId id="265" r:id="rId10"/>
    <p:sldId id="266" r:id="rId11"/>
    <p:sldId id="264" r:id="rId12"/>
    <p:sldId id="269" r:id="rId13"/>
    <p:sldId id="270" r:id="rId14"/>
    <p:sldId id="271" r:id="rId15"/>
    <p:sldId id="268" r:id="rId16"/>
    <p:sldId id="272" r:id="rId17"/>
    <p:sldId id="273" r:id="rId18"/>
    <p:sldId id="267" r:id="rId19"/>
    <p:sldId id="274" r:id="rId20"/>
    <p:sldId id="275" r:id="rId21"/>
    <p:sldId id="276" r:id="rId22"/>
    <p:sldId id="277" r:id="rId23"/>
    <p:sldId id="278" r:id="rId24"/>
    <p:sldId id="279" r:id="rId25"/>
    <p:sldId id="281" r:id="rId26"/>
    <p:sldId id="292" r:id="rId27"/>
    <p:sldId id="28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6F8C5B-B659-437B-9C22-DFD388F749AE}" v="1" dt="2022-09-08T07:56:09.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8057" autoAdjust="0"/>
  </p:normalViewPr>
  <p:slideViewPr>
    <p:cSldViewPr snapToGrid="0">
      <p:cViewPr varScale="1">
        <p:scale>
          <a:sx n="83" d="100"/>
          <a:sy n="83" d="100"/>
        </p:scale>
        <p:origin x="1476" y="8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타야라히랄" userId="4cbd64cf-559c-4aef-b363-525ec37fb7ad" providerId="ADAL" clId="{666F8C5B-B659-437B-9C22-DFD388F749AE}"/>
    <pc:docChg chg="delSld modSld">
      <pc:chgData name="타야라히랄" userId="4cbd64cf-559c-4aef-b363-525ec37fb7ad" providerId="ADAL" clId="{666F8C5B-B659-437B-9C22-DFD388F749AE}" dt="2022-09-08T07:58:11.033" v="42" actId="47"/>
      <pc:docMkLst>
        <pc:docMk/>
      </pc:docMkLst>
      <pc:sldChg chg="modNotesTx">
        <pc:chgData name="타야라히랄" userId="4cbd64cf-559c-4aef-b363-525ec37fb7ad" providerId="ADAL" clId="{666F8C5B-B659-437B-9C22-DFD388F749AE}" dt="2022-09-08T07:55:09.953" v="1" actId="6549"/>
        <pc:sldMkLst>
          <pc:docMk/>
          <pc:sldMk cId="3976102812" sldId="257"/>
        </pc:sldMkLst>
      </pc:sldChg>
      <pc:sldChg chg="modNotesTx">
        <pc:chgData name="타야라히랄" userId="4cbd64cf-559c-4aef-b363-525ec37fb7ad" providerId="ADAL" clId="{666F8C5B-B659-437B-9C22-DFD388F749AE}" dt="2022-09-08T07:55:14.494" v="2" actId="6549"/>
        <pc:sldMkLst>
          <pc:docMk/>
          <pc:sldMk cId="1951583171" sldId="258"/>
        </pc:sldMkLst>
      </pc:sldChg>
      <pc:sldChg chg="modNotesTx">
        <pc:chgData name="타야라히랄" userId="4cbd64cf-559c-4aef-b363-525ec37fb7ad" providerId="ADAL" clId="{666F8C5B-B659-437B-9C22-DFD388F749AE}" dt="2022-09-08T07:55:16.114" v="3" actId="6549"/>
        <pc:sldMkLst>
          <pc:docMk/>
          <pc:sldMk cId="3505042433" sldId="259"/>
        </pc:sldMkLst>
      </pc:sldChg>
      <pc:sldChg chg="modNotesTx">
        <pc:chgData name="타야라히랄" userId="4cbd64cf-559c-4aef-b363-525ec37fb7ad" providerId="ADAL" clId="{666F8C5B-B659-437B-9C22-DFD388F749AE}" dt="2022-09-08T07:55:23.247" v="33" actId="20577"/>
        <pc:sldMkLst>
          <pc:docMk/>
          <pc:sldMk cId="2323019340" sldId="262"/>
        </pc:sldMkLst>
      </pc:sldChg>
      <pc:sldChg chg="modNotesTx">
        <pc:chgData name="타야라히랄" userId="4cbd64cf-559c-4aef-b363-525ec37fb7ad" providerId="ADAL" clId="{666F8C5B-B659-437B-9C22-DFD388F749AE}" dt="2022-09-08T07:55:31.777" v="36" actId="6549"/>
        <pc:sldMkLst>
          <pc:docMk/>
          <pc:sldMk cId="1116613436" sldId="264"/>
        </pc:sldMkLst>
      </pc:sldChg>
      <pc:sldChg chg="modNotesTx">
        <pc:chgData name="타야라히랄" userId="4cbd64cf-559c-4aef-b363-525ec37fb7ad" providerId="ADAL" clId="{666F8C5B-B659-437B-9C22-DFD388F749AE}" dt="2022-09-08T07:55:25.440" v="34" actId="6549"/>
        <pc:sldMkLst>
          <pc:docMk/>
          <pc:sldMk cId="2808919578" sldId="265"/>
        </pc:sldMkLst>
      </pc:sldChg>
      <pc:sldChg chg="modNotesTx">
        <pc:chgData name="타야라히랄" userId="4cbd64cf-559c-4aef-b363-525ec37fb7ad" providerId="ADAL" clId="{666F8C5B-B659-437B-9C22-DFD388F749AE}" dt="2022-09-08T07:55:28.753" v="35" actId="6549"/>
        <pc:sldMkLst>
          <pc:docMk/>
          <pc:sldMk cId="238197671" sldId="266"/>
        </pc:sldMkLst>
      </pc:sldChg>
      <pc:sldChg chg="modNotesTx">
        <pc:chgData name="타야라히랄" userId="4cbd64cf-559c-4aef-b363-525ec37fb7ad" providerId="ADAL" clId="{666F8C5B-B659-437B-9C22-DFD388F749AE}" dt="2022-09-08T07:55:36.090" v="37" actId="6549"/>
        <pc:sldMkLst>
          <pc:docMk/>
          <pc:sldMk cId="3490185242" sldId="271"/>
        </pc:sldMkLst>
      </pc:sldChg>
      <pc:sldChg chg="modSp mod">
        <pc:chgData name="타야라히랄" userId="4cbd64cf-559c-4aef-b363-525ec37fb7ad" providerId="ADAL" clId="{666F8C5B-B659-437B-9C22-DFD388F749AE}" dt="2022-09-08T07:56:04.871" v="40" actId="20577"/>
        <pc:sldMkLst>
          <pc:docMk/>
          <pc:sldMk cId="2861336073" sldId="272"/>
        </pc:sldMkLst>
        <pc:spChg chg="mod">
          <ac:chgData name="타야라히랄" userId="4cbd64cf-559c-4aef-b363-525ec37fb7ad" providerId="ADAL" clId="{666F8C5B-B659-437B-9C22-DFD388F749AE}" dt="2022-09-08T07:56:04.871" v="40" actId="20577"/>
          <ac:spMkLst>
            <pc:docMk/>
            <pc:sldMk cId="2861336073" sldId="272"/>
            <ac:spMk id="3" creationId="{88AA667C-F9BE-436D-8580-06705581A613}"/>
          </ac:spMkLst>
        </pc:spChg>
      </pc:sldChg>
      <pc:sldChg chg="modNotesTx">
        <pc:chgData name="타야라히랄" userId="4cbd64cf-559c-4aef-b363-525ec37fb7ad" providerId="ADAL" clId="{666F8C5B-B659-437B-9C22-DFD388F749AE}" dt="2022-09-08T07:57:50.406" v="41" actId="20577"/>
        <pc:sldMkLst>
          <pc:docMk/>
          <pc:sldMk cId="1518559974" sldId="276"/>
        </pc:sldMkLst>
      </pc:sldChg>
      <pc:sldChg chg="del">
        <pc:chgData name="타야라히랄" userId="4cbd64cf-559c-4aef-b363-525ec37fb7ad" providerId="ADAL" clId="{666F8C5B-B659-437B-9C22-DFD388F749AE}" dt="2022-09-08T07:58:11.033" v="42" actId="47"/>
        <pc:sldMkLst>
          <pc:docMk/>
          <pc:sldMk cId="1051641573" sldId="280"/>
        </pc:sldMkLst>
      </pc:sldChg>
      <pc:sldChg chg="del">
        <pc:chgData name="타야라히랄" userId="4cbd64cf-559c-4aef-b363-525ec37fb7ad" providerId="ADAL" clId="{666F8C5B-B659-437B-9C22-DFD388F749AE}" dt="2022-09-08T07:58:11.033" v="42" actId="47"/>
        <pc:sldMkLst>
          <pc:docMk/>
          <pc:sldMk cId="1685219260" sldId="282"/>
        </pc:sldMkLst>
      </pc:sldChg>
      <pc:sldChg chg="del">
        <pc:chgData name="타야라히랄" userId="4cbd64cf-559c-4aef-b363-525ec37fb7ad" providerId="ADAL" clId="{666F8C5B-B659-437B-9C22-DFD388F749AE}" dt="2022-09-08T07:58:11.033" v="42" actId="47"/>
        <pc:sldMkLst>
          <pc:docMk/>
          <pc:sldMk cId="2909632871" sldId="283"/>
        </pc:sldMkLst>
      </pc:sldChg>
      <pc:sldChg chg="del">
        <pc:chgData name="타야라히랄" userId="4cbd64cf-559c-4aef-b363-525ec37fb7ad" providerId="ADAL" clId="{666F8C5B-B659-437B-9C22-DFD388F749AE}" dt="2022-09-08T07:58:11.033" v="42" actId="47"/>
        <pc:sldMkLst>
          <pc:docMk/>
          <pc:sldMk cId="4075600438" sldId="286"/>
        </pc:sldMkLst>
      </pc:sldChg>
      <pc:sldChg chg="del">
        <pc:chgData name="타야라히랄" userId="4cbd64cf-559c-4aef-b363-525ec37fb7ad" providerId="ADAL" clId="{666F8C5B-B659-437B-9C22-DFD388F749AE}" dt="2022-09-08T07:58:11.033" v="42" actId="47"/>
        <pc:sldMkLst>
          <pc:docMk/>
          <pc:sldMk cId="3257172318" sldId="287"/>
        </pc:sldMkLst>
      </pc:sldChg>
      <pc:sldChg chg="del">
        <pc:chgData name="타야라히랄" userId="4cbd64cf-559c-4aef-b363-525ec37fb7ad" providerId="ADAL" clId="{666F8C5B-B659-437B-9C22-DFD388F749AE}" dt="2022-09-08T07:58:11.033" v="42" actId="47"/>
        <pc:sldMkLst>
          <pc:docMk/>
          <pc:sldMk cId="3268924601" sldId="288"/>
        </pc:sldMkLst>
      </pc:sldChg>
      <pc:sldChg chg="del">
        <pc:chgData name="타야라히랄" userId="4cbd64cf-559c-4aef-b363-525ec37fb7ad" providerId="ADAL" clId="{666F8C5B-B659-437B-9C22-DFD388F749AE}" dt="2022-09-08T07:58:11.033" v="42" actId="47"/>
        <pc:sldMkLst>
          <pc:docMk/>
          <pc:sldMk cId="500870274" sldId="289"/>
        </pc:sldMkLst>
      </pc:sldChg>
      <pc:sldChg chg="del">
        <pc:chgData name="타야라히랄" userId="4cbd64cf-559c-4aef-b363-525ec37fb7ad" providerId="ADAL" clId="{666F8C5B-B659-437B-9C22-DFD388F749AE}" dt="2022-09-08T07:58:11.033" v="42" actId="47"/>
        <pc:sldMkLst>
          <pc:docMk/>
          <pc:sldMk cId="2436212107" sldId="290"/>
        </pc:sldMkLst>
      </pc:sldChg>
      <pc:sldChg chg="del">
        <pc:chgData name="타야라히랄" userId="4cbd64cf-559c-4aef-b363-525ec37fb7ad" providerId="ADAL" clId="{666F8C5B-B659-437B-9C22-DFD388F749AE}" dt="2022-09-08T07:58:11.033" v="42" actId="47"/>
        <pc:sldMkLst>
          <pc:docMk/>
          <pc:sldMk cId="704377372" sldId="291"/>
        </pc:sldMkLst>
      </pc:sldChg>
      <pc:sldChg chg="del">
        <pc:chgData name="타야라히랄" userId="4cbd64cf-559c-4aef-b363-525ec37fb7ad" providerId="ADAL" clId="{666F8C5B-B659-437B-9C22-DFD388F749AE}" dt="2022-09-08T07:58:11.033" v="42" actId="47"/>
        <pc:sldMkLst>
          <pc:docMk/>
          <pc:sldMk cId="4168681842" sldId="293"/>
        </pc:sldMkLst>
      </pc:sldChg>
      <pc:sldChg chg="del">
        <pc:chgData name="타야라히랄" userId="4cbd64cf-559c-4aef-b363-525ec37fb7ad" providerId="ADAL" clId="{666F8C5B-B659-437B-9C22-DFD388F749AE}" dt="2022-09-08T07:58:11.033" v="42" actId="47"/>
        <pc:sldMkLst>
          <pc:docMk/>
          <pc:sldMk cId="3860797724" sldId="294"/>
        </pc:sldMkLst>
      </pc:sldChg>
      <pc:sldChg chg="modSp mod">
        <pc:chgData name="타야라히랄" userId="4cbd64cf-559c-4aef-b363-525ec37fb7ad" providerId="ADAL" clId="{666F8C5B-B659-437B-9C22-DFD388F749AE}" dt="2022-09-06T11:45:46.805" v="0" actId="20577"/>
        <pc:sldMkLst>
          <pc:docMk/>
          <pc:sldMk cId="3443887043" sldId="295"/>
        </pc:sldMkLst>
        <pc:spChg chg="mod">
          <ac:chgData name="타야라히랄" userId="4cbd64cf-559c-4aef-b363-525ec37fb7ad" providerId="ADAL" clId="{666F8C5B-B659-437B-9C22-DFD388F749AE}" dt="2022-09-06T11:45:46.805" v="0" actId="20577"/>
          <ac:spMkLst>
            <pc:docMk/>
            <pc:sldMk cId="3443887043" sldId="295"/>
            <ac:spMk id="3" creationId="{DE8FFAB3-30A7-4D76-B7AF-DE1EFFBBDF8C}"/>
          </ac:spMkLst>
        </pc:spChg>
      </pc:sldChg>
    </pc:docChg>
  </pc:docChgLst>
  <pc:docChgLst>
    <pc:chgData userId="f72e65871ca4ff38" providerId="LiveId" clId="{E12970C9-E2D3-4F1F-BA18-0C35B6D64812}"/>
    <pc:docChg chg="undo custSel addSld modSld sldOrd">
      <pc:chgData name="" userId="f72e65871ca4ff38" providerId="LiveId" clId="{E12970C9-E2D3-4F1F-BA18-0C35B6D64812}" dt="2021-09-11T15:51:03.574" v="2155" actId="478"/>
      <pc:docMkLst>
        <pc:docMk/>
      </pc:docMkLst>
      <pc:sldChg chg="modSp">
        <pc:chgData name="" userId="f72e65871ca4ff38" providerId="LiveId" clId="{E12970C9-E2D3-4F1F-BA18-0C35B6D64812}" dt="2021-09-11T03:59:00.256" v="10" actId="1076"/>
        <pc:sldMkLst>
          <pc:docMk/>
          <pc:sldMk cId="3976102812" sldId="257"/>
        </pc:sldMkLst>
        <pc:spChg chg="mod">
          <ac:chgData name="" userId="f72e65871ca4ff38" providerId="LiveId" clId="{E12970C9-E2D3-4F1F-BA18-0C35B6D64812}" dt="2021-09-11T03:59:00.256" v="10" actId="1076"/>
          <ac:spMkLst>
            <pc:docMk/>
            <pc:sldMk cId="3976102812" sldId="257"/>
            <ac:spMk id="41" creationId="{868A9EA6-B0AA-4A12-AD96-CB6EFB5DA6A4}"/>
          </ac:spMkLst>
        </pc:spChg>
        <pc:graphicFrameChg chg="mod">
          <ac:chgData name="" userId="f72e65871ca4ff38" providerId="LiveId" clId="{E12970C9-E2D3-4F1F-BA18-0C35B6D64812}" dt="2021-09-11T03:58:47.211" v="0" actId="167"/>
          <ac:graphicFrameMkLst>
            <pc:docMk/>
            <pc:sldMk cId="3976102812" sldId="257"/>
            <ac:graphicFrameMk id="46" creationId="{87ED3108-0C45-408B-B5ED-EBBC2BB13FC0}"/>
          </ac:graphicFrameMkLst>
        </pc:graphicFrameChg>
      </pc:sldChg>
      <pc:sldChg chg="modSp">
        <pc:chgData name="" userId="f72e65871ca4ff38" providerId="LiveId" clId="{E12970C9-E2D3-4F1F-BA18-0C35B6D64812}" dt="2021-09-11T03:59:11.267" v="11" actId="403"/>
        <pc:sldMkLst>
          <pc:docMk/>
          <pc:sldMk cId="1951583171" sldId="258"/>
        </pc:sldMkLst>
        <pc:spChg chg="mod">
          <ac:chgData name="" userId="f72e65871ca4ff38" providerId="LiveId" clId="{E12970C9-E2D3-4F1F-BA18-0C35B6D64812}" dt="2021-09-11T03:59:11.267" v="11" actId="403"/>
          <ac:spMkLst>
            <pc:docMk/>
            <pc:sldMk cId="1951583171" sldId="258"/>
            <ac:spMk id="5" creationId="{CE46025A-1920-404D-8682-C6003293771F}"/>
          </ac:spMkLst>
        </pc:spChg>
      </pc:sldChg>
      <pc:sldChg chg="addSp modSp ord">
        <pc:chgData name="" userId="f72e65871ca4ff38" providerId="LiveId" clId="{E12970C9-E2D3-4F1F-BA18-0C35B6D64812}" dt="2021-09-11T04:58:09.684" v="210" actId="1076"/>
        <pc:sldMkLst>
          <pc:docMk/>
          <pc:sldMk cId="448054423" sldId="267"/>
        </pc:sldMkLst>
        <pc:spChg chg="mod">
          <ac:chgData name="" userId="f72e65871ca4ff38" providerId="LiveId" clId="{E12970C9-E2D3-4F1F-BA18-0C35B6D64812}" dt="2021-09-11T04:36:43.609" v="201" actId="20577"/>
          <ac:spMkLst>
            <pc:docMk/>
            <pc:sldMk cId="448054423" sldId="267"/>
            <ac:spMk id="2" creationId="{61F6D988-0FC9-4E1E-8827-842605B586F4}"/>
          </ac:spMkLst>
        </pc:spChg>
        <pc:spChg chg="mod">
          <ac:chgData name="" userId="f72e65871ca4ff38" providerId="LiveId" clId="{E12970C9-E2D3-4F1F-BA18-0C35B6D64812}" dt="2021-09-11T04:58:02.889" v="207" actId="20577"/>
          <ac:spMkLst>
            <pc:docMk/>
            <pc:sldMk cId="448054423" sldId="267"/>
            <ac:spMk id="3" creationId="{695BD8C8-A05B-4279-AF91-26814F1C52DE}"/>
          </ac:spMkLst>
        </pc:spChg>
        <pc:picChg chg="add mod">
          <ac:chgData name="" userId="f72e65871ca4ff38" providerId="LiveId" clId="{E12970C9-E2D3-4F1F-BA18-0C35B6D64812}" dt="2021-09-11T04:58:09.684" v="210" actId="1076"/>
          <ac:picMkLst>
            <pc:docMk/>
            <pc:sldMk cId="448054423" sldId="267"/>
            <ac:picMk id="4" creationId="{16BADB77-6ADC-4C6C-8AA7-E4D7CF2A200C}"/>
          </ac:picMkLst>
        </pc:picChg>
      </pc:sldChg>
      <pc:sldChg chg="ord">
        <pc:chgData name="" userId="f72e65871ca4ff38" providerId="LiveId" clId="{E12970C9-E2D3-4F1F-BA18-0C35B6D64812}" dt="2021-09-11T04:24:48.287" v="79"/>
        <pc:sldMkLst>
          <pc:docMk/>
          <pc:sldMk cId="3997287226" sldId="268"/>
        </pc:sldMkLst>
      </pc:sldChg>
      <pc:sldChg chg="addSp delSp modSp add">
        <pc:chgData name="" userId="f72e65871ca4ff38" providerId="LiveId" clId="{E12970C9-E2D3-4F1F-BA18-0C35B6D64812}" dt="2021-09-11T04:09:59.705" v="33" actId="1076"/>
        <pc:sldMkLst>
          <pc:docMk/>
          <pc:sldMk cId="1817185093" sldId="269"/>
        </pc:sldMkLst>
        <pc:spChg chg="mod">
          <ac:chgData name="" userId="f72e65871ca4ff38" providerId="LiveId" clId="{E12970C9-E2D3-4F1F-BA18-0C35B6D64812}" dt="2021-09-11T04:08:59.104" v="32" actId="20577"/>
          <ac:spMkLst>
            <pc:docMk/>
            <pc:sldMk cId="1817185093" sldId="269"/>
            <ac:spMk id="2" creationId="{E1C191E9-6B85-4D08-9699-285D128B4298}"/>
          </ac:spMkLst>
        </pc:spChg>
        <pc:spChg chg="del">
          <ac:chgData name="" userId="f72e65871ca4ff38" providerId="LiveId" clId="{E12970C9-E2D3-4F1F-BA18-0C35B6D64812}" dt="2021-09-11T04:07:44.897" v="14" actId="931"/>
          <ac:spMkLst>
            <pc:docMk/>
            <pc:sldMk cId="1817185093" sldId="269"/>
            <ac:spMk id="3" creationId="{A623A6E9-43DC-46E3-96FF-368BB86BF391}"/>
          </ac:spMkLst>
        </pc:spChg>
        <pc:spChg chg="add del mod">
          <ac:chgData name="" userId="f72e65871ca4ff38" providerId="LiveId" clId="{E12970C9-E2D3-4F1F-BA18-0C35B6D64812}" dt="2021-09-11T04:07:54.698" v="17" actId="478"/>
          <ac:spMkLst>
            <pc:docMk/>
            <pc:sldMk cId="1817185093" sldId="269"/>
            <ac:spMk id="6" creationId="{16B670FE-5347-499A-A45E-A59BAD886199}"/>
          </ac:spMkLst>
        </pc:spChg>
        <pc:spChg chg="add del mod">
          <ac:chgData name="" userId="f72e65871ca4ff38" providerId="LiveId" clId="{E12970C9-E2D3-4F1F-BA18-0C35B6D64812}" dt="2021-09-11T04:08:38.469" v="25" actId="478"/>
          <ac:spMkLst>
            <pc:docMk/>
            <pc:sldMk cId="1817185093" sldId="269"/>
            <ac:spMk id="9" creationId="{98ECEE83-3E21-4B3F-BA57-D6D46076BD66}"/>
          </ac:spMkLst>
        </pc:spChg>
        <pc:picChg chg="add mod">
          <ac:chgData name="" userId="f72e65871ca4ff38" providerId="LiveId" clId="{E12970C9-E2D3-4F1F-BA18-0C35B6D64812}" dt="2021-09-11T04:09:59.705" v="33" actId="1076"/>
          <ac:picMkLst>
            <pc:docMk/>
            <pc:sldMk cId="1817185093" sldId="269"/>
            <ac:picMk id="5" creationId="{285FDCED-4113-4CE8-B512-A62A4306E4AE}"/>
          </ac:picMkLst>
        </pc:picChg>
        <pc:picChg chg="add del mod">
          <ac:chgData name="" userId="f72e65871ca4ff38" providerId="LiveId" clId="{E12970C9-E2D3-4F1F-BA18-0C35B6D64812}" dt="2021-09-11T04:08:35.100" v="24" actId="478"/>
          <ac:picMkLst>
            <pc:docMk/>
            <pc:sldMk cId="1817185093" sldId="269"/>
            <ac:picMk id="8" creationId="{658D18A1-C722-488B-B787-6302CAAA5D6F}"/>
          </ac:picMkLst>
        </pc:picChg>
      </pc:sldChg>
      <pc:sldChg chg="addSp modSp add">
        <pc:chgData name="" userId="f72e65871ca4ff38" providerId="LiveId" clId="{E12970C9-E2D3-4F1F-BA18-0C35B6D64812}" dt="2021-09-11T04:20:32.115" v="58"/>
        <pc:sldMkLst>
          <pc:docMk/>
          <pc:sldMk cId="1737825571" sldId="270"/>
        </pc:sldMkLst>
        <pc:spChg chg="mod">
          <ac:chgData name="" userId="f72e65871ca4ff38" providerId="LiveId" clId="{E12970C9-E2D3-4F1F-BA18-0C35B6D64812}" dt="2021-09-11T04:20:32.115" v="58"/>
          <ac:spMkLst>
            <pc:docMk/>
            <pc:sldMk cId="1737825571" sldId="270"/>
            <ac:spMk id="2" creationId="{6318D8F2-D7CB-4E14-8506-678155A9B0C3}"/>
          </ac:spMkLst>
        </pc:spChg>
        <pc:spChg chg="mod">
          <ac:chgData name="" userId="f72e65871ca4ff38" providerId="LiveId" clId="{E12970C9-E2D3-4F1F-BA18-0C35B6D64812}" dt="2021-09-11T04:18:23.885" v="40" actId="20577"/>
          <ac:spMkLst>
            <pc:docMk/>
            <pc:sldMk cId="1737825571" sldId="270"/>
            <ac:spMk id="3" creationId="{552694FC-2C6D-4597-8428-636DBF2B5860}"/>
          </ac:spMkLst>
        </pc:spChg>
        <pc:picChg chg="add mod">
          <ac:chgData name="" userId="f72e65871ca4ff38" providerId="LiveId" clId="{E12970C9-E2D3-4F1F-BA18-0C35B6D64812}" dt="2021-09-11T04:18:38.692" v="46" actId="1076"/>
          <ac:picMkLst>
            <pc:docMk/>
            <pc:sldMk cId="1737825571" sldId="270"/>
            <ac:picMk id="4" creationId="{22207075-0DFA-40FC-AC94-29C21BEFB50A}"/>
          </ac:picMkLst>
        </pc:picChg>
      </pc:sldChg>
      <pc:sldChg chg="addSp delSp modSp add">
        <pc:chgData name="" userId="f72e65871ca4ff38" providerId="LiveId" clId="{E12970C9-E2D3-4F1F-BA18-0C35B6D64812}" dt="2021-09-11T04:24:22.035" v="78" actId="478"/>
        <pc:sldMkLst>
          <pc:docMk/>
          <pc:sldMk cId="3490185242" sldId="271"/>
        </pc:sldMkLst>
        <pc:spChg chg="mod">
          <ac:chgData name="" userId="f72e65871ca4ff38" providerId="LiveId" clId="{E12970C9-E2D3-4F1F-BA18-0C35B6D64812}" dt="2021-09-11T04:20:36.093" v="59"/>
          <ac:spMkLst>
            <pc:docMk/>
            <pc:sldMk cId="3490185242" sldId="271"/>
            <ac:spMk id="2" creationId="{3ABA9254-8BA5-4236-BB9C-1D60C3A85CDD}"/>
          </ac:spMkLst>
        </pc:spChg>
        <pc:spChg chg="del">
          <ac:chgData name="" userId="f72e65871ca4ff38" providerId="LiveId" clId="{E12970C9-E2D3-4F1F-BA18-0C35B6D64812}" dt="2021-09-11T04:19:32.652" v="48"/>
          <ac:spMkLst>
            <pc:docMk/>
            <pc:sldMk cId="3490185242" sldId="271"/>
            <ac:spMk id="3" creationId="{76E53B32-1A8A-4B90-9F33-330237B3B219}"/>
          </ac:spMkLst>
        </pc:spChg>
        <pc:spChg chg="add del mod">
          <ac:chgData name="" userId="f72e65871ca4ff38" providerId="LiveId" clId="{E12970C9-E2D3-4F1F-BA18-0C35B6D64812}" dt="2021-09-11T04:23:11.127" v="75"/>
          <ac:spMkLst>
            <pc:docMk/>
            <pc:sldMk cId="3490185242" sldId="271"/>
            <ac:spMk id="5" creationId="{B2ADB1B7-70D8-4338-BF66-705F6773AE2A}"/>
          </ac:spMkLst>
        </pc:spChg>
        <pc:spChg chg="add del mod">
          <ac:chgData name="" userId="f72e65871ca4ff38" providerId="LiveId" clId="{E12970C9-E2D3-4F1F-BA18-0C35B6D64812}" dt="2021-09-11T04:24:22.035" v="78" actId="478"/>
          <ac:spMkLst>
            <pc:docMk/>
            <pc:sldMk cId="3490185242" sldId="271"/>
            <ac:spMk id="8" creationId="{518024DC-71C7-473E-893B-58338AF45443}"/>
          </ac:spMkLst>
        </pc:spChg>
        <pc:picChg chg="add mod">
          <ac:chgData name="" userId="f72e65871ca4ff38" providerId="LiveId" clId="{E12970C9-E2D3-4F1F-BA18-0C35B6D64812}" dt="2021-09-11T04:21:50.651" v="72" actId="1076"/>
          <ac:picMkLst>
            <pc:docMk/>
            <pc:sldMk cId="3490185242" sldId="271"/>
            <ac:picMk id="4" creationId="{8774FB17-2F90-429E-A75C-754FC3B8BC63}"/>
          </ac:picMkLst>
        </pc:picChg>
        <pc:picChg chg="add del">
          <ac:chgData name="" userId="f72e65871ca4ff38" providerId="LiveId" clId="{E12970C9-E2D3-4F1F-BA18-0C35B6D64812}" dt="2021-09-11T04:24:15.166" v="76" actId="478"/>
          <ac:picMkLst>
            <pc:docMk/>
            <pc:sldMk cId="3490185242" sldId="271"/>
            <ac:picMk id="7" creationId="{81C456B5-7B9E-4EED-A8AA-D48098479B15}"/>
          </ac:picMkLst>
        </pc:picChg>
      </pc:sldChg>
      <pc:sldChg chg="modSp add">
        <pc:chgData name="" userId="f72e65871ca4ff38" providerId="LiveId" clId="{E12970C9-E2D3-4F1F-BA18-0C35B6D64812}" dt="2021-09-11T04:26:40.367" v="186" actId="20577"/>
        <pc:sldMkLst>
          <pc:docMk/>
          <pc:sldMk cId="2861336073" sldId="272"/>
        </pc:sldMkLst>
        <pc:spChg chg="mod">
          <ac:chgData name="" userId="f72e65871ca4ff38" providerId="LiveId" clId="{E12970C9-E2D3-4F1F-BA18-0C35B6D64812}" dt="2021-09-11T04:25:00.074" v="98" actId="20577"/>
          <ac:spMkLst>
            <pc:docMk/>
            <pc:sldMk cId="2861336073" sldId="272"/>
            <ac:spMk id="2" creationId="{4CD4CFAA-EE81-4108-83F9-E315AAEA37D4}"/>
          </ac:spMkLst>
        </pc:spChg>
        <pc:spChg chg="mod">
          <ac:chgData name="" userId="f72e65871ca4ff38" providerId="LiveId" clId="{E12970C9-E2D3-4F1F-BA18-0C35B6D64812}" dt="2021-09-11T04:26:40.367" v="186" actId="20577"/>
          <ac:spMkLst>
            <pc:docMk/>
            <pc:sldMk cId="2861336073" sldId="272"/>
            <ac:spMk id="3" creationId="{88AA667C-F9BE-436D-8580-06705581A613}"/>
          </ac:spMkLst>
        </pc:spChg>
      </pc:sldChg>
      <pc:sldChg chg="addSp modSp add">
        <pc:chgData name="" userId="f72e65871ca4ff38" providerId="LiveId" clId="{E12970C9-E2D3-4F1F-BA18-0C35B6D64812}" dt="2021-09-11T04:59:40.480" v="214"/>
        <pc:sldMkLst>
          <pc:docMk/>
          <pc:sldMk cId="4244234687" sldId="273"/>
        </pc:sldMkLst>
        <pc:spChg chg="mod">
          <ac:chgData name="" userId="f72e65871ca4ff38" providerId="LiveId" clId="{E12970C9-E2D3-4F1F-BA18-0C35B6D64812}" dt="2021-09-11T04:27:23.861" v="196" actId="20577"/>
          <ac:spMkLst>
            <pc:docMk/>
            <pc:sldMk cId="4244234687" sldId="273"/>
            <ac:spMk id="2" creationId="{7F297E17-59CE-4B0A-B781-5FEF3F023492}"/>
          </ac:spMkLst>
        </pc:spChg>
        <pc:spChg chg="mod">
          <ac:chgData name="" userId="f72e65871ca4ff38" providerId="LiveId" clId="{E12970C9-E2D3-4F1F-BA18-0C35B6D64812}" dt="2021-09-11T04:59:40.480" v="214"/>
          <ac:spMkLst>
            <pc:docMk/>
            <pc:sldMk cId="4244234687" sldId="273"/>
            <ac:spMk id="3" creationId="{94734F5D-E0EC-4D66-9D1F-2FC64C1AA4C8}"/>
          </ac:spMkLst>
        </pc:spChg>
        <pc:picChg chg="add mod">
          <ac:chgData name="" userId="f72e65871ca4ff38" providerId="LiveId" clId="{E12970C9-E2D3-4F1F-BA18-0C35B6D64812}" dt="2021-09-11T04:59:13.020" v="213" actId="1076"/>
          <ac:picMkLst>
            <pc:docMk/>
            <pc:sldMk cId="4244234687" sldId="273"/>
            <ac:picMk id="4" creationId="{F02C5BA5-9A73-489D-97CC-BC7FE207D16A}"/>
          </ac:picMkLst>
        </pc:picChg>
      </pc:sldChg>
      <pc:sldChg chg="modSp add">
        <pc:chgData name="" userId="f72e65871ca4ff38" providerId="LiveId" clId="{E12970C9-E2D3-4F1F-BA18-0C35B6D64812}" dt="2021-09-11T10:38:23.914" v="232" actId="20577"/>
        <pc:sldMkLst>
          <pc:docMk/>
          <pc:sldMk cId="1803005090" sldId="274"/>
        </pc:sldMkLst>
        <pc:spChg chg="mod">
          <ac:chgData name="" userId="f72e65871ca4ff38" providerId="LiveId" clId="{E12970C9-E2D3-4F1F-BA18-0C35B6D64812}" dt="2021-09-11T10:33:33.118" v="216"/>
          <ac:spMkLst>
            <pc:docMk/>
            <pc:sldMk cId="1803005090" sldId="274"/>
            <ac:spMk id="2" creationId="{A5080D1E-2CF4-4B02-84F3-8DE91F8171FA}"/>
          </ac:spMkLst>
        </pc:spChg>
        <pc:spChg chg="mod">
          <ac:chgData name="" userId="f72e65871ca4ff38" providerId="LiveId" clId="{E12970C9-E2D3-4F1F-BA18-0C35B6D64812}" dt="2021-09-11T10:38:23.914" v="232" actId="20577"/>
          <ac:spMkLst>
            <pc:docMk/>
            <pc:sldMk cId="1803005090" sldId="274"/>
            <ac:spMk id="3" creationId="{5B0379E0-3F3B-4DAC-9136-9867DECD0607}"/>
          </ac:spMkLst>
        </pc:spChg>
      </pc:sldChg>
      <pc:sldChg chg="modSp add">
        <pc:chgData name="" userId="f72e65871ca4ff38" providerId="LiveId" clId="{E12970C9-E2D3-4F1F-BA18-0C35B6D64812}" dt="2021-09-11T10:55:01.865" v="282" actId="20577"/>
        <pc:sldMkLst>
          <pc:docMk/>
          <pc:sldMk cId="863644931" sldId="275"/>
        </pc:sldMkLst>
        <pc:spChg chg="mod">
          <ac:chgData name="" userId="f72e65871ca4ff38" providerId="LiveId" clId="{E12970C9-E2D3-4F1F-BA18-0C35B6D64812}" dt="2021-09-11T10:43:54.152" v="236"/>
          <ac:spMkLst>
            <pc:docMk/>
            <pc:sldMk cId="863644931" sldId="275"/>
            <ac:spMk id="2" creationId="{4A6A03D7-E461-42E9-98F8-C43D51B78791}"/>
          </ac:spMkLst>
        </pc:spChg>
        <pc:spChg chg="mod">
          <ac:chgData name="" userId="f72e65871ca4ff38" providerId="LiveId" clId="{E12970C9-E2D3-4F1F-BA18-0C35B6D64812}" dt="2021-09-11T10:55:01.865" v="282" actId="20577"/>
          <ac:spMkLst>
            <pc:docMk/>
            <pc:sldMk cId="863644931" sldId="275"/>
            <ac:spMk id="3" creationId="{32FD6EB6-C42C-4CD3-9033-56A7BBFD5C1B}"/>
          </ac:spMkLst>
        </pc:spChg>
      </pc:sldChg>
      <pc:sldChg chg="modSp add modNotesTx">
        <pc:chgData name="" userId="f72e65871ca4ff38" providerId="LiveId" clId="{E12970C9-E2D3-4F1F-BA18-0C35B6D64812}" dt="2021-09-11T11:13:48.989" v="860" actId="20577"/>
        <pc:sldMkLst>
          <pc:docMk/>
          <pc:sldMk cId="1518559974" sldId="276"/>
        </pc:sldMkLst>
        <pc:spChg chg="mod">
          <ac:chgData name="" userId="f72e65871ca4ff38" providerId="LiveId" clId="{E12970C9-E2D3-4F1F-BA18-0C35B6D64812}" dt="2021-09-11T10:55:19.182" v="283"/>
          <ac:spMkLst>
            <pc:docMk/>
            <pc:sldMk cId="1518559974" sldId="276"/>
            <ac:spMk id="2" creationId="{200A01F5-01EE-4AFC-9321-EB442D8474C1}"/>
          </ac:spMkLst>
        </pc:spChg>
        <pc:spChg chg="mod">
          <ac:chgData name="" userId="f72e65871ca4ff38" providerId="LiveId" clId="{E12970C9-E2D3-4F1F-BA18-0C35B6D64812}" dt="2021-09-11T11:13:48.989" v="860" actId="20577"/>
          <ac:spMkLst>
            <pc:docMk/>
            <pc:sldMk cId="1518559974" sldId="276"/>
            <ac:spMk id="3" creationId="{B8CCD3AD-CF95-4F5B-B981-78E2EFA90D00}"/>
          </ac:spMkLst>
        </pc:spChg>
      </pc:sldChg>
      <pc:sldChg chg="modSp add">
        <pc:chgData name="" userId="f72e65871ca4ff38" providerId="LiveId" clId="{E12970C9-E2D3-4F1F-BA18-0C35B6D64812}" dt="2021-09-11T11:06:12.926" v="495" actId="20577"/>
        <pc:sldMkLst>
          <pc:docMk/>
          <pc:sldMk cId="51710095" sldId="277"/>
        </pc:sldMkLst>
        <pc:spChg chg="mod">
          <ac:chgData name="" userId="f72e65871ca4ff38" providerId="LiveId" clId="{E12970C9-E2D3-4F1F-BA18-0C35B6D64812}" dt="2021-09-11T11:05:13.474" v="417" actId="20577"/>
          <ac:spMkLst>
            <pc:docMk/>
            <pc:sldMk cId="51710095" sldId="277"/>
            <ac:spMk id="2" creationId="{0A69D2E3-A406-449C-9F6D-AD81047EB3A1}"/>
          </ac:spMkLst>
        </pc:spChg>
        <pc:spChg chg="mod">
          <ac:chgData name="" userId="f72e65871ca4ff38" providerId="LiveId" clId="{E12970C9-E2D3-4F1F-BA18-0C35B6D64812}" dt="2021-09-11T11:06:12.926" v="495" actId="20577"/>
          <ac:spMkLst>
            <pc:docMk/>
            <pc:sldMk cId="51710095" sldId="277"/>
            <ac:spMk id="3" creationId="{73ABA69D-2B0A-452D-860F-6CB45CD71D9E}"/>
          </ac:spMkLst>
        </pc:spChg>
      </pc:sldChg>
      <pc:sldChg chg="modSp add">
        <pc:chgData name="" userId="f72e65871ca4ff38" providerId="LiveId" clId="{E12970C9-E2D3-4F1F-BA18-0C35B6D64812}" dt="2021-09-11T11:34:55.112" v="1379" actId="113"/>
        <pc:sldMkLst>
          <pc:docMk/>
          <pc:sldMk cId="1014186279" sldId="278"/>
        </pc:sldMkLst>
        <pc:spChg chg="mod">
          <ac:chgData name="" userId="f72e65871ca4ff38" providerId="LiveId" clId="{E12970C9-E2D3-4F1F-BA18-0C35B6D64812}" dt="2021-09-11T11:34:55.112" v="1379" actId="113"/>
          <ac:spMkLst>
            <pc:docMk/>
            <pc:sldMk cId="1014186279" sldId="278"/>
            <ac:spMk id="2" creationId="{906664D9-F719-4B7B-841C-1F74E08CCB5A}"/>
          </ac:spMkLst>
        </pc:spChg>
        <pc:spChg chg="mod">
          <ac:chgData name="" userId="f72e65871ca4ff38" providerId="LiveId" clId="{E12970C9-E2D3-4F1F-BA18-0C35B6D64812}" dt="2021-09-11T11:15:31.247" v="890" actId="20577"/>
          <ac:spMkLst>
            <pc:docMk/>
            <pc:sldMk cId="1014186279" sldId="278"/>
            <ac:spMk id="3" creationId="{72761BAA-A900-4C17-9861-FF0070ECA489}"/>
          </ac:spMkLst>
        </pc:spChg>
      </pc:sldChg>
      <pc:sldChg chg="modSp add">
        <pc:chgData name="" userId="f72e65871ca4ff38" providerId="LiveId" clId="{E12970C9-E2D3-4F1F-BA18-0C35B6D64812}" dt="2021-09-11T11:34:51.911" v="1378" actId="113"/>
        <pc:sldMkLst>
          <pc:docMk/>
          <pc:sldMk cId="1052046678" sldId="279"/>
        </pc:sldMkLst>
        <pc:spChg chg="mod">
          <ac:chgData name="" userId="f72e65871ca4ff38" providerId="LiveId" clId="{E12970C9-E2D3-4F1F-BA18-0C35B6D64812}" dt="2021-09-11T11:34:51.911" v="1378" actId="113"/>
          <ac:spMkLst>
            <pc:docMk/>
            <pc:sldMk cId="1052046678" sldId="279"/>
            <ac:spMk id="2" creationId="{FCBE6A5D-4533-4E72-BE41-B87E942F3A65}"/>
          </ac:spMkLst>
        </pc:spChg>
        <pc:spChg chg="mod">
          <ac:chgData name="" userId="f72e65871ca4ff38" providerId="LiveId" clId="{E12970C9-E2D3-4F1F-BA18-0C35B6D64812}" dt="2021-09-11T11:17:46.422" v="898" actId="20577"/>
          <ac:spMkLst>
            <pc:docMk/>
            <pc:sldMk cId="1052046678" sldId="279"/>
            <ac:spMk id="3" creationId="{5DAF59DA-756C-4D5B-A822-2433D61383FD}"/>
          </ac:spMkLst>
        </pc:spChg>
      </pc:sldChg>
      <pc:sldChg chg="addSp delSp modSp add">
        <pc:chgData name="" userId="f72e65871ca4ff38" providerId="LiveId" clId="{E12970C9-E2D3-4F1F-BA18-0C35B6D64812}" dt="2021-09-11T11:34:44.198" v="1376" actId="113"/>
        <pc:sldMkLst>
          <pc:docMk/>
          <pc:sldMk cId="1051641573" sldId="280"/>
        </pc:sldMkLst>
        <pc:spChg chg="mod">
          <ac:chgData name="" userId="f72e65871ca4ff38" providerId="LiveId" clId="{E12970C9-E2D3-4F1F-BA18-0C35B6D64812}" dt="2021-09-11T11:34:44.198" v="1376" actId="113"/>
          <ac:spMkLst>
            <pc:docMk/>
            <pc:sldMk cId="1051641573" sldId="280"/>
            <ac:spMk id="2" creationId="{BD4D4729-ABDF-4EEB-B2B4-DCCF0EF73CDC}"/>
          </ac:spMkLst>
        </pc:spChg>
        <pc:spChg chg="del">
          <ac:chgData name="" userId="f72e65871ca4ff38" providerId="LiveId" clId="{E12970C9-E2D3-4F1F-BA18-0C35B6D64812}" dt="2021-09-11T11:18:32.444" v="933" actId="478"/>
          <ac:spMkLst>
            <pc:docMk/>
            <pc:sldMk cId="1051641573" sldId="280"/>
            <ac:spMk id="3" creationId="{70E3939D-C2C8-46FE-A91F-76791F676B8F}"/>
          </ac:spMkLst>
        </pc:spChg>
        <pc:spChg chg="add mod">
          <ac:chgData name="" userId="f72e65871ca4ff38" providerId="LiveId" clId="{E12970C9-E2D3-4F1F-BA18-0C35B6D64812}" dt="2021-09-11T11:19:34.770" v="951" actId="1076"/>
          <ac:spMkLst>
            <pc:docMk/>
            <pc:sldMk cId="1051641573" sldId="280"/>
            <ac:spMk id="4" creationId="{91F7B2FD-40AC-4FA6-A6E8-3C969C3FC945}"/>
          </ac:spMkLst>
        </pc:spChg>
        <pc:spChg chg="add mod">
          <ac:chgData name="" userId="f72e65871ca4ff38" providerId="LiveId" clId="{E12970C9-E2D3-4F1F-BA18-0C35B6D64812}" dt="2021-09-11T11:19:41.023" v="954" actId="20577"/>
          <ac:spMkLst>
            <pc:docMk/>
            <pc:sldMk cId="1051641573" sldId="280"/>
            <ac:spMk id="5" creationId="{67D968B7-9B81-4039-A761-7C22F9F67454}"/>
          </ac:spMkLst>
        </pc:spChg>
        <pc:spChg chg="add mod">
          <ac:chgData name="" userId="f72e65871ca4ff38" providerId="LiveId" clId="{E12970C9-E2D3-4F1F-BA18-0C35B6D64812}" dt="2021-09-11T11:20:55.274" v="976" actId="1076"/>
          <ac:spMkLst>
            <pc:docMk/>
            <pc:sldMk cId="1051641573" sldId="280"/>
            <ac:spMk id="6" creationId="{CE66E63E-FC98-4C6B-84B6-77AD7F7B713D}"/>
          </ac:spMkLst>
        </pc:spChg>
        <pc:spChg chg="add mod">
          <ac:chgData name="" userId="f72e65871ca4ff38" providerId="LiveId" clId="{E12970C9-E2D3-4F1F-BA18-0C35B6D64812}" dt="2021-09-11T11:21:10.733" v="985" actId="1076"/>
          <ac:spMkLst>
            <pc:docMk/>
            <pc:sldMk cId="1051641573" sldId="280"/>
            <ac:spMk id="7" creationId="{24E9B83D-EE75-486D-93A5-A02B31BF9CAF}"/>
          </ac:spMkLst>
        </pc:spChg>
      </pc:sldChg>
      <pc:sldChg chg="addSp delSp modSp add ord">
        <pc:chgData name="" userId="f72e65871ca4ff38" providerId="LiveId" clId="{E12970C9-E2D3-4F1F-BA18-0C35B6D64812}" dt="2021-09-11T15:17:57.823" v="1789" actId="15"/>
        <pc:sldMkLst>
          <pc:docMk/>
          <pc:sldMk cId="271345607" sldId="281"/>
        </pc:sldMkLst>
        <pc:spChg chg="mod">
          <ac:chgData name="" userId="f72e65871ca4ff38" providerId="LiveId" clId="{E12970C9-E2D3-4F1F-BA18-0C35B6D64812}" dt="2021-09-11T11:34:49.493" v="1377" actId="113"/>
          <ac:spMkLst>
            <pc:docMk/>
            <pc:sldMk cId="271345607" sldId="281"/>
            <ac:spMk id="2" creationId="{4829A581-41B2-4D62-BBEB-80CA96D23308}"/>
          </ac:spMkLst>
        </pc:spChg>
        <pc:spChg chg="add del mod">
          <ac:chgData name="" userId="f72e65871ca4ff38" providerId="LiveId" clId="{E12970C9-E2D3-4F1F-BA18-0C35B6D64812}" dt="2021-09-11T15:17:57.823" v="1789" actId="15"/>
          <ac:spMkLst>
            <pc:docMk/>
            <pc:sldMk cId="271345607" sldId="281"/>
            <ac:spMk id="3" creationId="{4ED12FE5-F1FC-4BAD-9B53-614A8B16FF3A}"/>
          </ac:spMkLst>
        </pc:spChg>
        <pc:spChg chg="add del">
          <ac:chgData name="" userId="f72e65871ca4ff38" providerId="LiveId" clId="{E12970C9-E2D3-4F1F-BA18-0C35B6D64812}" dt="2021-09-11T11:22:47.444" v="990"/>
          <ac:spMkLst>
            <pc:docMk/>
            <pc:sldMk cId="271345607" sldId="281"/>
            <ac:spMk id="4" creationId="{4D0CB0A2-21F1-44BB-94D9-2D3D89D3457C}"/>
          </ac:spMkLst>
        </pc:spChg>
      </pc:sldChg>
      <pc:sldChg chg="modSp add">
        <pc:chgData name="" userId="f72e65871ca4ff38" providerId="LiveId" clId="{E12970C9-E2D3-4F1F-BA18-0C35B6D64812}" dt="2021-09-11T11:34:41.113" v="1375" actId="113"/>
        <pc:sldMkLst>
          <pc:docMk/>
          <pc:sldMk cId="1685219260" sldId="282"/>
        </pc:sldMkLst>
        <pc:spChg chg="mod">
          <ac:chgData name="" userId="f72e65871ca4ff38" providerId="LiveId" clId="{E12970C9-E2D3-4F1F-BA18-0C35B6D64812}" dt="2021-09-11T11:34:41.113" v="1375" actId="113"/>
          <ac:spMkLst>
            <pc:docMk/>
            <pc:sldMk cId="1685219260" sldId="282"/>
            <ac:spMk id="2" creationId="{AEDF3C72-9A1D-4FC3-B5A9-59020F5D99D1}"/>
          </ac:spMkLst>
        </pc:spChg>
        <pc:spChg chg="mod">
          <ac:chgData name="" userId="f72e65871ca4ff38" providerId="LiveId" clId="{E12970C9-E2D3-4F1F-BA18-0C35B6D64812}" dt="2021-09-11T11:28:08.821" v="1297" actId="15"/>
          <ac:spMkLst>
            <pc:docMk/>
            <pc:sldMk cId="1685219260" sldId="282"/>
            <ac:spMk id="3" creationId="{63605C82-EBB0-498B-A1B1-C4CC3EB7341F}"/>
          </ac:spMkLst>
        </pc:spChg>
      </pc:sldChg>
      <pc:sldChg chg="modSp add modNotesTx">
        <pc:chgData name="" userId="f72e65871ca4ff38" providerId="LiveId" clId="{E12970C9-E2D3-4F1F-BA18-0C35B6D64812}" dt="2021-09-11T11:38:00.290" v="1462" actId="20577"/>
        <pc:sldMkLst>
          <pc:docMk/>
          <pc:sldMk cId="2909632871" sldId="283"/>
        </pc:sldMkLst>
        <pc:spChg chg="mod">
          <ac:chgData name="" userId="f72e65871ca4ff38" providerId="LiveId" clId="{E12970C9-E2D3-4F1F-BA18-0C35B6D64812}" dt="2021-09-11T11:34:37.002" v="1373" actId="113"/>
          <ac:spMkLst>
            <pc:docMk/>
            <pc:sldMk cId="2909632871" sldId="283"/>
            <ac:spMk id="2" creationId="{8C26E571-D1B3-4258-9585-8CF7FFDCE952}"/>
          </ac:spMkLst>
        </pc:spChg>
        <pc:spChg chg="mod">
          <ac:chgData name="" userId="f72e65871ca4ff38" providerId="LiveId" clId="{E12970C9-E2D3-4F1F-BA18-0C35B6D64812}" dt="2021-09-11T11:38:00.290" v="1462" actId="20577"/>
          <ac:spMkLst>
            <pc:docMk/>
            <pc:sldMk cId="2909632871" sldId="283"/>
            <ac:spMk id="3" creationId="{D2DC4A36-7AA7-4F93-A659-3F6A0F7B0F5F}"/>
          </ac:spMkLst>
        </pc:spChg>
      </pc:sldChg>
      <pc:sldChg chg="addSp delSp modSp add">
        <pc:chgData name="" userId="f72e65871ca4ff38" providerId="LiveId" clId="{E12970C9-E2D3-4F1F-BA18-0C35B6D64812}" dt="2021-09-11T11:30:08.314" v="1302" actId="1076"/>
        <pc:sldMkLst>
          <pc:docMk/>
          <pc:sldMk cId="1361000936" sldId="284"/>
        </pc:sldMkLst>
        <pc:spChg chg="del">
          <ac:chgData name="" userId="f72e65871ca4ff38" providerId="LiveId" clId="{E12970C9-E2D3-4F1F-BA18-0C35B6D64812}" dt="2021-09-11T11:30:04.472" v="1299"/>
          <ac:spMkLst>
            <pc:docMk/>
            <pc:sldMk cId="1361000936" sldId="284"/>
            <ac:spMk id="3" creationId="{16DBDC4A-EDC8-4319-8E97-57493F350969}"/>
          </ac:spMkLst>
        </pc:spChg>
        <pc:picChg chg="add mod">
          <ac:chgData name="" userId="f72e65871ca4ff38" providerId="LiveId" clId="{E12970C9-E2D3-4F1F-BA18-0C35B6D64812}" dt="2021-09-11T11:30:08.314" v="1302" actId="1076"/>
          <ac:picMkLst>
            <pc:docMk/>
            <pc:sldMk cId="1361000936" sldId="284"/>
            <ac:picMk id="2050" creationId="{64A063A9-50F3-4965-8EA2-FB27425DA253}"/>
          </ac:picMkLst>
        </pc:picChg>
      </pc:sldChg>
      <pc:sldChg chg="addSp delSp modSp add">
        <pc:chgData name="" userId="f72e65871ca4ff38" providerId="LiveId" clId="{E12970C9-E2D3-4F1F-BA18-0C35B6D64812}" dt="2021-09-11T11:30:36.746" v="1307" actId="14100"/>
        <pc:sldMkLst>
          <pc:docMk/>
          <pc:sldMk cId="4156364710" sldId="285"/>
        </pc:sldMkLst>
        <pc:spChg chg="del">
          <ac:chgData name="" userId="f72e65871ca4ff38" providerId="LiveId" clId="{E12970C9-E2D3-4F1F-BA18-0C35B6D64812}" dt="2021-09-11T11:30:28.390" v="1304"/>
          <ac:spMkLst>
            <pc:docMk/>
            <pc:sldMk cId="4156364710" sldId="285"/>
            <ac:spMk id="3" creationId="{B947DF14-FDDB-44B5-8737-72CA3E59FDB1}"/>
          </ac:spMkLst>
        </pc:spChg>
        <pc:picChg chg="add mod">
          <ac:chgData name="" userId="f72e65871ca4ff38" providerId="LiveId" clId="{E12970C9-E2D3-4F1F-BA18-0C35B6D64812}" dt="2021-09-11T11:30:36.746" v="1307" actId="14100"/>
          <ac:picMkLst>
            <pc:docMk/>
            <pc:sldMk cId="4156364710" sldId="285"/>
            <ac:picMk id="4" creationId="{B2A502B4-6470-48E3-A87F-0F8D0AE92DB7}"/>
          </ac:picMkLst>
        </pc:picChg>
      </pc:sldChg>
      <pc:sldChg chg="addSp delSp modSp add">
        <pc:chgData name="" userId="f72e65871ca4ff38" providerId="LiveId" clId="{E12970C9-E2D3-4F1F-BA18-0C35B6D64812}" dt="2021-09-11T14:55:16.508" v="1539"/>
        <pc:sldMkLst>
          <pc:docMk/>
          <pc:sldMk cId="4075600438" sldId="286"/>
        </pc:sldMkLst>
        <pc:spChg chg="mod">
          <ac:chgData name="" userId="f72e65871ca4ff38" providerId="LiveId" clId="{E12970C9-E2D3-4F1F-BA18-0C35B6D64812}" dt="2021-09-11T11:39:23.400" v="1464" actId="20577"/>
          <ac:spMkLst>
            <pc:docMk/>
            <pc:sldMk cId="4075600438" sldId="286"/>
            <ac:spMk id="2" creationId="{DDD5B61F-2C12-4090-9596-C234990DD4E6}"/>
          </ac:spMkLst>
        </pc:spChg>
        <pc:spChg chg="mod">
          <ac:chgData name="" userId="f72e65871ca4ff38" providerId="LiveId" clId="{E12970C9-E2D3-4F1F-BA18-0C35B6D64812}" dt="2021-09-11T14:55:16.508" v="1539"/>
          <ac:spMkLst>
            <pc:docMk/>
            <pc:sldMk cId="4075600438" sldId="286"/>
            <ac:spMk id="3" creationId="{9A11643B-8A7F-4240-B0A2-0D8D86FC57B3}"/>
          </ac:spMkLst>
        </pc:spChg>
        <pc:picChg chg="add del">
          <ac:chgData name="" userId="f72e65871ca4ff38" providerId="LiveId" clId="{E12970C9-E2D3-4F1F-BA18-0C35B6D64812}" dt="2021-09-11T14:54:09.742" v="1527"/>
          <ac:picMkLst>
            <pc:docMk/>
            <pc:sldMk cId="4075600438" sldId="286"/>
            <ac:picMk id="4" creationId="{A6C52B4A-C4C0-48AA-A761-7AEE83C76945}"/>
          </ac:picMkLst>
        </pc:picChg>
      </pc:sldChg>
      <pc:sldChg chg="addSp delSp modSp add">
        <pc:chgData name="" userId="f72e65871ca4ff38" providerId="LiveId" clId="{E12970C9-E2D3-4F1F-BA18-0C35B6D64812}" dt="2021-09-11T11:45:45.665" v="1518"/>
        <pc:sldMkLst>
          <pc:docMk/>
          <pc:sldMk cId="3257172318" sldId="287"/>
        </pc:sldMkLst>
        <pc:spChg chg="mod">
          <ac:chgData name="" userId="f72e65871ca4ff38" providerId="LiveId" clId="{E12970C9-E2D3-4F1F-BA18-0C35B6D64812}" dt="2021-09-11T11:45:45.665" v="1518"/>
          <ac:spMkLst>
            <pc:docMk/>
            <pc:sldMk cId="3257172318" sldId="287"/>
            <ac:spMk id="2" creationId="{58E286DC-C244-4229-946E-677C2F543FDC}"/>
          </ac:spMkLst>
        </pc:spChg>
        <pc:spChg chg="del">
          <ac:chgData name="" userId="f72e65871ca4ff38" providerId="LiveId" clId="{E12970C9-E2D3-4F1F-BA18-0C35B6D64812}" dt="2021-09-11T11:41:48.876" v="1472"/>
          <ac:spMkLst>
            <pc:docMk/>
            <pc:sldMk cId="3257172318" sldId="287"/>
            <ac:spMk id="3" creationId="{F50FA7FF-4FEE-4DD3-B33D-856470EE6DF8}"/>
          </ac:spMkLst>
        </pc:spChg>
        <pc:spChg chg="add mod">
          <ac:chgData name="" userId="f72e65871ca4ff38" providerId="LiveId" clId="{E12970C9-E2D3-4F1F-BA18-0C35B6D64812}" dt="2021-09-11T11:43:57.393" v="1503" actId="164"/>
          <ac:spMkLst>
            <pc:docMk/>
            <pc:sldMk cId="3257172318" sldId="287"/>
            <ac:spMk id="6" creationId="{94F81A3E-A159-4A53-B238-204DD1EBDD07}"/>
          </ac:spMkLst>
        </pc:spChg>
        <pc:spChg chg="add mod">
          <ac:chgData name="" userId="f72e65871ca4ff38" providerId="LiveId" clId="{E12970C9-E2D3-4F1F-BA18-0C35B6D64812}" dt="2021-09-11T11:43:57.393" v="1503" actId="164"/>
          <ac:spMkLst>
            <pc:docMk/>
            <pc:sldMk cId="3257172318" sldId="287"/>
            <ac:spMk id="7" creationId="{9AFAB784-D486-4452-9B6A-6DF6796A0888}"/>
          </ac:spMkLst>
        </pc:spChg>
        <pc:spChg chg="add mod">
          <ac:chgData name="" userId="f72e65871ca4ff38" providerId="LiveId" clId="{E12970C9-E2D3-4F1F-BA18-0C35B6D64812}" dt="2021-09-11T11:43:57.393" v="1503" actId="164"/>
          <ac:spMkLst>
            <pc:docMk/>
            <pc:sldMk cId="3257172318" sldId="287"/>
            <ac:spMk id="8" creationId="{E992DD09-C15B-4B5B-840C-2A996EBDBFCC}"/>
          </ac:spMkLst>
        </pc:spChg>
        <pc:spChg chg="add mod">
          <ac:chgData name="" userId="f72e65871ca4ff38" providerId="LiveId" clId="{E12970C9-E2D3-4F1F-BA18-0C35B6D64812}" dt="2021-09-11T11:43:57.393" v="1503" actId="164"/>
          <ac:spMkLst>
            <pc:docMk/>
            <pc:sldMk cId="3257172318" sldId="287"/>
            <ac:spMk id="9" creationId="{975E9F7C-2F1B-4FB4-B4CF-857BE66BB1A1}"/>
          </ac:spMkLst>
        </pc:spChg>
        <pc:spChg chg="add mod">
          <ac:chgData name="" userId="f72e65871ca4ff38" providerId="LiveId" clId="{E12970C9-E2D3-4F1F-BA18-0C35B6D64812}" dt="2021-09-11T11:43:57.393" v="1503" actId="164"/>
          <ac:spMkLst>
            <pc:docMk/>
            <pc:sldMk cId="3257172318" sldId="287"/>
            <ac:spMk id="10" creationId="{949802FB-0CCF-418E-A0FD-56E1E1EE583C}"/>
          </ac:spMkLst>
        </pc:spChg>
        <pc:spChg chg="add mod">
          <ac:chgData name="" userId="f72e65871ca4ff38" providerId="LiveId" clId="{E12970C9-E2D3-4F1F-BA18-0C35B6D64812}" dt="2021-09-11T11:43:57.393" v="1503" actId="164"/>
          <ac:spMkLst>
            <pc:docMk/>
            <pc:sldMk cId="3257172318" sldId="287"/>
            <ac:spMk id="11" creationId="{B23F256D-1E7A-4FCC-B2A9-99C0873B49F5}"/>
          </ac:spMkLst>
        </pc:spChg>
        <pc:spChg chg="add mod">
          <ac:chgData name="" userId="f72e65871ca4ff38" providerId="LiveId" clId="{E12970C9-E2D3-4F1F-BA18-0C35B6D64812}" dt="2021-09-11T11:43:57.393" v="1503" actId="164"/>
          <ac:spMkLst>
            <pc:docMk/>
            <pc:sldMk cId="3257172318" sldId="287"/>
            <ac:spMk id="12" creationId="{D3CB0B28-AA7C-4E8D-B2D5-112BE0FB4B6E}"/>
          </ac:spMkLst>
        </pc:spChg>
        <pc:spChg chg="add mod">
          <ac:chgData name="" userId="f72e65871ca4ff38" providerId="LiveId" clId="{E12970C9-E2D3-4F1F-BA18-0C35B6D64812}" dt="2021-09-11T11:43:57.393" v="1503" actId="164"/>
          <ac:spMkLst>
            <pc:docMk/>
            <pc:sldMk cId="3257172318" sldId="287"/>
            <ac:spMk id="13" creationId="{C536637B-CA57-47C6-90AA-0EB9C461197B}"/>
          </ac:spMkLst>
        </pc:spChg>
        <pc:spChg chg="add mod">
          <ac:chgData name="" userId="f72e65871ca4ff38" providerId="LiveId" clId="{E12970C9-E2D3-4F1F-BA18-0C35B6D64812}" dt="2021-09-11T11:45:40.316" v="1517" actId="1076"/>
          <ac:spMkLst>
            <pc:docMk/>
            <pc:sldMk cId="3257172318" sldId="287"/>
            <ac:spMk id="41" creationId="{9AB75F1D-EBD4-4DDD-A9EC-AD2E580E9C99}"/>
          </ac:spMkLst>
        </pc:spChg>
        <pc:grpChg chg="add mod">
          <ac:chgData name="" userId="f72e65871ca4ff38" providerId="LiveId" clId="{E12970C9-E2D3-4F1F-BA18-0C35B6D64812}" dt="2021-09-11T11:45:35.898" v="1516" actId="1076"/>
          <ac:grpSpMkLst>
            <pc:docMk/>
            <pc:sldMk cId="3257172318" sldId="287"/>
            <ac:grpSpMk id="14" creationId="{FE2BA1D3-68FC-4DE0-B984-802CC2103B3A}"/>
          </ac:grpSpMkLst>
        </pc:grpChg>
        <pc:grpChg chg="add mod">
          <ac:chgData name="" userId="f72e65871ca4ff38" providerId="LiveId" clId="{E12970C9-E2D3-4F1F-BA18-0C35B6D64812}" dt="2021-09-11T11:44:04.937" v="1506" actId="1076"/>
          <ac:grpSpMkLst>
            <pc:docMk/>
            <pc:sldMk cId="3257172318" sldId="287"/>
            <ac:grpSpMk id="15" creationId="{0655D7B3-7DE1-4658-9B56-5E011218B0C5}"/>
          </ac:grpSpMkLst>
        </pc:grpChg>
        <pc:grpChg chg="add del mod">
          <ac:chgData name="" userId="f72e65871ca4ff38" providerId="LiveId" clId="{E12970C9-E2D3-4F1F-BA18-0C35B6D64812}" dt="2021-09-11T11:44:18.266" v="1510"/>
          <ac:grpSpMkLst>
            <pc:docMk/>
            <pc:sldMk cId="3257172318" sldId="287"/>
            <ac:grpSpMk id="27" creationId="{99532C7A-6704-4155-AC1B-6330EE5E37B4}"/>
          </ac:grpSpMkLst>
        </pc:grpChg>
        <pc:picChg chg="add mod">
          <ac:chgData name="" userId="f72e65871ca4ff38" providerId="LiveId" clId="{E12970C9-E2D3-4F1F-BA18-0C35B6D64812}" dt="2021-09-11T11:42:55.171" v="1484" actId="1076"/>
          <ac:picMkLst>
            <pc:docMk/>
            <pc:sldMk cId="3257172318" sldId="287"/>
            <ac:picMk id="4" creationId="{A33CEB82-F6AC-4F47-8F2E-C1197BF1EA22}"/>
          </ac:picMkLst>
        </pc:picChg>
        <pc:picChg chg="add mod">
          <ac:chgData name="" userId="f72e65871ca4ff38" providerId="LiveId" clId="{E12970C9-E2D3-4F1F-BA18-0C35B6D64812}" dt="2021-09-11T11:43:57.393" v="1503" actId="164"/>
          <ac:picMkLst>
            <pc:docMk/>
            <pc:sldMk cId="3257172318" sldId="287"/>
            <ac:picMk id="5" creationId="{49F94E05-F98E-4C90-B77C-7236E35463CD}"/>
          </ac:picMkLst>
        </pc:picChg>
        <pc:cxnChg chg="add mod">
          <ac:chgData name="" userId="f72e65871ca4ff38" providerId="LiveId" clId="{E12970C9-E2D3-4F1F-BA18-0C35B6D64812}" dt="2021-09-11T11:44:21.320" v="1511" actId="13822"/>
          <ac:cxnSpMkLst>
            <pc:docMk/>
            <pc:sldMk cId="3257172318" sldId="287"/>
            <ac:cxnSpMk id="26" creationId="{E0465BBD-4892-4AE4-84AB-78CCF9E985D6}"/>
          </ac:cxnSpMkLst>
        </pc:cxnChg>
        <pc:cxnChg chg="add mod">
          <ac:chgData name="" userId="f72e65871ca4ff38" providerId="LiveId" clId="{E12970C9-E2D3-4F1F-BA18-0C35B6D64812}" dt="2021-09-11T11:44:31.115" v="1512" actId="11529"/>
          <ac:cxnSpMkLst>
            <pc:docMk/>
            <pc:sldMk cId="3257172318" sldId="287"/>
            <ac:cxnSpMk id="38" creationId="{649F8251-676E-4E03-A8A9-A2AF2FA55482}"/>
          </ac:cxnSpMkLst>
        </pc:cxnChg>
        <pc:cxnChg chg="add mod">
          <ac:chgData name="" userId="f72e65871ca4ff38" providerId="LiveId" clId="{E12970C9-E2D3-4F1F-BA18-0C35B6D64812}" dt="2021-09-11T11:44:38.267" v="1513" actId="11529"/>
          <ac:cxnSpMkLst>
            <pc:docMk/>
            <pc:sldMk cId="3257172318" sldId="287"/>
            <ac:cxnSpMk id="40" creationId="{5C67DA09-A597-40BC-9E45-EC962DF208CB}"/>
          </ac:cxnSpMkLst>
        </pc:cxnChg>
      </pc:sldChg>
      <pc:sldChg chg="addSp delSp modSp add">
        <pc:chgData name="" userId="f72e65871ca4ff38" providerId="LiveId" clId="{E12970C9-E2D3-4F1F-BA18-0C35B6D64812}" dt="2021-09-11T14:59:54.145" v="1629"/>
        <pc:sldMkLst>
          <pc:docMk/>
          <pc:sldMk cId="3268924601" sldId="288"/>
        </pc:sldMkLst>
        <pc:spChg chg="mod">
          <ac:chgData name="" userId="f72e65871ca4ff38" providerId="LiveId" clId="{E12970C9-E2D3-4F1F-BA18-0C35B6D64812}" dt="2021-09-11T14:59:54.145" v="1629"/>
          <ac:spMkLst>
            <pc:docMk/>
            <pc:sldMk cId="3268924601" sldId="288"/>
            <ac:spMk id="2" creationId="{D2DCADBA-B4D6-4DA2-887E-D397A4AB7816}"/>
          </ac:spMkLst>
        </pc:spChg>
        <pc:spChg chg="del">
          <ac:chgData name="" userId="f72e65871ca4ff38" providerId="LiveId" clId="{E12970C9-E2D3-4F1F-BA18-0C35B6D64812}" dt="2021-09-11T11:50:49.502" v="1520"/>
          <ac:spMkLst>
            <pc:docMk/>
            <pc:sldMk cId="3268924601" sldId="288"/>
            <ac:spMk id="3" creationId="{6CA3B552-FAF5-4C9A-8442-63BFD37983F0}"/>
          </ac:spMkLst>
        </pc:spChg>
        <pc:picChg chg="add mod">
          <ac:chgData name="" userId="f72e65871ca4ff38" providerId="LiveId" clId="{E12970C9-E2D3-4F1F-BA18-0C35B6D64812}" dt="2021-09-11T14:53:13.048" v="1525" actId="1076"/>
          <ac:picMkLst>
            <pc:docMk/>
            <pc:sldMk cId="3268924601" sldId="288"/>
            <ac:picMk id="4" creationId="{7AD7EB4D-C80A-458D-982C-B76448D8F4D7}"/>
          </ac:picMkLst>
        </pc:picChg>
      </pc:sldChg>
      <pc:sldChg chg="addSp delSp modSp add modNotesTx">
        <pc:chgData name="" userId="f72e65871ca4ff38" providerId="LiveId" clId="{E12970C9-E2D3-4F1F-BA18-0C35B6D64812}" dt="2021-09-11T14:59:56.419" v="1630"/>
        <pc:sldMkLst>
          <pc:docMk/>
          <pc:sldMk cId="500870274" sldId="289"/>
        </pc:sldMkLst>
        <pc:spChg chg="mod">
          <ac:chgData name="" userId="f72e65871ca4ff38" providerId="LiveId" clId="{E12970C9-E2D3-4F1F-BA18-0C35B6D64812}" dt="2021-09-11T14:59:56.419" v="1630"/>
          <ac:spMkLst>
            <pc:docMk/>
            <pc:sldMk cId="500870274" sldId="289"/>
            <ac:spMk id="2" creationId="{6607D15C-3FC6-404E-BE0A-B7D58444D81F}"/>
          </ac:spMkLst>
        </pc:spChg>
        <pc:spChg chg="del">
          <ac:chgData name="" userId="f72e65871ca4ff38" providerId="LiveId" clId="{E12970C9-E2D3-4F1F-BA18-0C35B6D64812}" dt="2021-09-11T14:58:00.029" v="1541"/>
          <ac:spMkLst>
            <pc:docMk/>
            <pc:sldMk cId="500870274" sldId="289"/>
            <ac:spMk id="3" creationId="{3C3313BE-CF06-4655-93A3-A2AB83ECEFEF}"/>
          </ac:spMkLst>
        </pc:spChg>
        <pc:spChg chg="add mod">
          <ac:chgData name="" userId="f72e65871ca4ff38" providerId="LiveId" clId="{E12970C9-E2D3-4F1F-BA18-0C35B6D64812}" dt="2021-09-11T14:58:27.857" v="1543" actId="1076"/>
          <ac:spMkLst>
            <pc:docMk/>
            <pc:sldMk cId="500870274" sldId="289"/>
            <ac:spMk id="4" creationId="{6BB96361-6212-42BE-9A52-AC5FB987FBF4}"/>
          </ac:spMkLst>
        </pc:spChg>
        <pc:picChg chg="add">
          <ac:chgData name="" userId="f72e65871ca4ff38" providerId="LiveId" clId="{E12970C9-E2D3-4F1F-BA18-0C35B6D64812}" dt="2021-09-11T14:58:00.029" v="1541"/>
          <ac:picMkLst>
            <pc:docMk/>
            <pc:sldMk cId="500870274" sldId="289"/>
            <ac:picMk id="3074" creationId="{1CFA8967-3D23-4096-A947-33FA24E37A13}"/>
          </ac:picMkLst>
        </pc:picChg>
      </pc:sldChg>
      <pc:sldChg chg="modSp add">
        <pc:chgData name="" userId="f72e65871ca4ff38" providerId="LiveId" clId="{E12970C9-E2D3-4F1F-BA18-0C35B6D64812}" dt="2021-09-11T15:30:19.419" v="1835"/>
        <pc:sldMkLst>
          <pc:docMk/>
          <pc:sldMk cId="2436212107" sldId="290"/>
        </pc:sldMkLst>
        <pc:spChg chg="mod">
          <ac:chgData name="" userId="f72e65871ca4ff38" providerId="LiveId" clId="{E12970C9-E2D3-4F1F-BA18-0C35B6D64812}" dt="2021-09-11T15:30:19.419" v="1835"/>
          <ac:spMkLst>
            <pc:docMk/>
            <pc:sldMk cId="2436212107" sldId="290"/>
            <ac:spMk id="2" creationId="{0CFA9413-BA90-4E98-BFF4-7FDAC8A2026C}"/>
          </ac:spMkLst>
        </pc:spChg>
        <pc:spChg chg="mod">
          <ac:chgData name="" userId="f72e65871ca4ff38" providerId="LiveId" clId="{E12970C9-E2D3-4F1F-BA18-0C35B6D64812}" dt="2021-09-11T15:14:11.375" v="1769" actId="15"/>
          <ac:spMkLst>
            <pc:docMk/>
            <pc:sldMk cId="2436212107" sldId="290"/>
            <ac:spMk id="3" creationId="{88AE2A22-B47D-4524-97D4-FFF50680FB75}"/>
          </ac:spMkLst>
        </pc:spChg>
      </pc:sldChg>
      <pc:sldChg chg="modSp add">
        <pc:chgData name="" userId="f72e65871ca4ff38" providerId="LiveId" clId="{E12970C9-E2D3-4F1F-BA18-0C35B6D64812}" dt="2021-09-11T15:44:06.462" v="2073" actId="20577"/>
        <pc:sldMkLst>
          <pc:docMk/>
          <pc:sldMk cId="704377372" sldId="291"/>
        </pc:sldMkLst>
        <pc:spChg chg="mod">
          <ac:chgData name="" userId="f72e65871ca4ff38" providerId="LiveId" clId="{E12970C9-E2D3-4F1F-BA18-0C35B6D64812}" dt="2021-09-11T15:44:06.462" v="2073" actId="20577"/>
          <ac:spMkLst>
            <pc:docMk/>
            <pc:sldMk cId="704377372" sldId="291"/>
            <ac:spMk id="3" creationId="{2FF4E79E-01DB-471F-A2EC-6AE63BF00D96}"/>
          </ac:spMkLst>
        </pc:spChg>
      </pc:sldChg>
      <pc:sldChg chg="modSp add">
        <pc:chgData name="" userId="f72e65871ca4ff38" providerId="LiveId" clId="{E12970C9-E2D3-4F1F-BA18-0C35B6D64812}" dt="2021-09-11T15:20:33.652" v="1828" actId="20577"/>
        <pc:sldMkLst>
          <pc:docMk/>
          <pc:sldMk cId="4113353228" sldId="292"/>
        </pc:sldMkLst>
        <pc:spChg chg="mod">
          <ac:chgData name="" userId="f72e65871ca4ff38" providerId="LiveId" clId="{E12970C9-E2D3-4F1F-BA18-0C35B6D64812}" dt="2021-09-11T15:20:18.936" v="1807"/>
          <ac:spMkLst>
            <pc:docMk/>
            <pc:sldMk cId="4113353228" sldId="292"/>
            <ac:spMk id="2" creationId="{9126EF3F-19A1-46A2-A8D8-C0F6D9310348}"/>
          </ac:spMkLst>
        </pc:spChg>
        <pc:spChg chg="mod">
          <ac:chgData name="" userId="f72e65871ca4ff38" providerId="LiveId" clId="{E12970C9-E2D3-4F1F-BA18-0C35B6D64812}" dt="2021-09-11T15:20:33.652" v="1828" actId="20577"/>
          <ac:spMkLst>
            <pc:docMk/>
            <pc:sldMk cId="4113353228" sldId="292"/>
            <ac:spMk id="3" creationId="{DFF03DB2-4D2E-4CC8-BB3C-A2BBB9392642}"/>
          </ac:spMkLst>
        </pc:spChg>
      </pc:sldChg>
      <pc:sldChg chg="addSp delSp modSp add">
        <pc:chgData name="" userId="f72e65871ca4ff38" providerId="LiveId" clId="{E12970C9-E2D3-4F1F-BA18-0C35B6D64812}" dt="2021-09-11T15:49:36.036" v="2148" actId="20577"/>
        <pc:sldMkLst>
          <pc:docMk/>
          <pc:sldMk cId="4168681842" sldId="293"/>
        </pc:sldMkLst>
        <pc:spChg chg="mod">
          <ac:chgData name="" userId="f72e65871ca4ff38" providerId="LiveId" clId="{E12970C9-E2D3-4F1F-BA18-0C35B6D64812}" dt="2021-09-11T15:49:36.036" v="2148" actId="20577"/>
          <ac:spMkLst>
            <pc:docMk/>
            <pc:sldMk cId="4168681842" sldId="293"/>
            <ac:spMk id="3" creationId="{DBCC6958-BF84-405C-A965-704BED67FEB2}"/>
          </ac:spMkLst>
        </pc:spChg>
        <pc:spChg chg="add del mod">
          <ac:chgData name="" userId="f72e65871ca4ff38" providerId="LiveId" clId="{E12970C9-E2D3-4F1F-BA18-0C35B6D64812}" dt="2021-09-11T15:46:39.822" v="2111" actId="478"/>
          <ac:spMkLst>
            <pc:docMk/>
            <pc:sldMk cId="4168681842" sldId="293"/>
            <ac:spMk id="6" creationId="{1BA715CD-FC12-498E-BBB6-2D1E8375C77E}"/>
          </ac:spMkLst>
        </pc:spChg>
        <pc:picChg chg="add del mod">
          <ac:chgData name="" userId="f72e65871ca4ff38" providerId="LiveId" clId="{E12970C9-E2D3-4F1F-BA18-0C35B6D64812}" dt="2021-09-11T15:46:45.628" v="2114" actId="478"/>
          <ac:picMkLst>
            <pc:docMk/>
            <pc:sldMk cId="4168681842" sldId="293"/>
            <ac:picMk id="5" creationId="{E141A03C-D9E9-4505-A146-B375DC61BF51}"/>
          </ac:picMkLst>
        </pc:picChg>
      </pc:sldChg>
      <pc:sldChg chg="addSp delSp modSp add">
        <pc:chgData name="" userId="f72e65871ca4ff38" providerId="LiveId" clId="{E12970C9-E2D3-4F1F-BA18-0C35B6D64812}" dt="2021-09-11T15:51:03.574" v="2155" actId="478"/>
        <pc:sldMkLst>
          <pc:docMk/>
          <pc:sldMk cId="3860797724" sldId="294"/>
        </pc:sldMkLst>
        <pc:spChg chg="del">
          <ac:chgData name="" userId="f72e65871ca4ff38" providerId="LiveId" clId="{E12970C9-E2D3-4F1F-BA18-0C35B6D64812}" dt="2021-09-11T15:49:53.564" v="2150"/>
          <ac:spMkLst>
            <pc:docMk/>
            <pc:sldMk cId="3860797724" sldId="294"/>
            <ac:spMk id="3" creationId="{837C617C-DA0A-4BBE-A70B-3CCCC52D6A1F}"/>
          </ac:spMkLst>
        </pc:spChg>
        <pc:spChg chg="add mod">
          <ac:chgData name="" userId="f72e65871ca4ff38" providerId="LiveId" clId="{E12970C9-E2D3-4F1F-BA18-0C35B6D64812}" dt="2021-09-11T15:51:03.574" v="2155" actId="478"/>
          <ac:spMkLst>
            <pc:docMk/>
            <pc:sldMk cId="3860797724" sldId="294"/>
            <ac:spMk id="6" creationId="{762F5CE2-7B7B-4D3C-A26E-8320BB4C381D}"/>
          </ac:spMkLst>
        </pc:spChg>
        <pc:picChg chg="add del mod">
          <ac:chgData name="" userId="f72e65871ca4ff38" providerId="LiveId" clId="{E12970C9-E2D3-4F1F-BA18-0C35B6D64812}" dt="2021-09-11T15:51:03.574" v="2155" actId="478"/>
          <ac:picMkLst>
            <pc:docMk/>
            <pc:sldMk cId="3860797724" sldId="294"/>
            <ac:picMk id="4" creationId="{794B437B-1044-4B8B-8E72-665E77A227FA}"/>
          </ac:picMkLst>
        </pc:picChg>
      </pc:sldChg>
    </pc:docChg>
  </pc:docChgLst>
  <pc:docChgLst>
    <pc:chgData name="타야라히랄" userId="4cbd64cf-559c-4aef-b363-525ec37fb7ad" providerId="ADAL" clId="{F5EF6452-5CEE-40C1-9444-C5D67DA3E2F6}"/>
    <pc:docChg chg="addSld delSld modSld">
      <pc:chgData name="타야라히랄" userId="4cbd64cf-559c-4aef-b363-525ec37fb7ad" providerId="ADAL" clId="{F5EF6452-5CEE-40C1-9444-C5D67DA3E2F6}" dt="2022-09-06T11:37:29.599" v="5" actId="1076"/>
      <pc:docMkLst>
        <pc:docMk/>
      </pc:docMkLst>
      <pc:sldChg chg="modNotesTx">
        <pc:chgData name="타야라히랄" userId="4cbd64cf-559c-4aef-b363-525ec37fb7ad" providerId="ADAL" clId="{F5EF6452-5CEE-40C1-9444-C5D67DA3E2F6}" dt="2022-09-06T11:17:06.730" v="0" actId="20577"/>
        <pc:sldMkLst>
          <pc:docMk/>
          <pc:sldMk cId="3976102812" sldId="257"/>
        </pc:sldMkLst>
      </pc:sldChg>
      <pc:sldChg chg="modSp mod">
        <pc:chgData name="타야라히랄" userId="4cbd64cf-559c-4aef-b363-525ec37fb7ad" providerId="ADAL" clId="{F5EF6452-5CEE-40C1-9444-C5D67DA3E2F6}" dt="2022-09-06T11:20:30.676" v="1" actId="1076"/>
        <pc:sldMkLst>
          <pc:docMk/>
          <pc:sldMk cId="2968739780" sldId="263"/>
        </pc:sldMkLst>
        <pc:picChg chg="mod">
          <ac:chgData name="타야라히랄" userId="4cbd64cf-559c-4aef-b363-525ec37fb7ad" providerId="ADAL" clId="{F5EF6452-5CEE-40C1-9444-C5D67DA3E2F6}" dt="2022-09-06T11:20:30.676" v="1" actId="1076"/>
          <ac:picMkLst>
            <pc:docMk/>
            <pc:sldMk cId="2968739780" sldId="263"/>
            <ac:picMk id="10" creationId="{ADDA9A8A-E2BF-478A-B6C5-846F681F7392}"/>
          </ac:picMkLst>
        </pc:picChg>
      </pc:sldChg>
      <pc:sldChg chg="modSp mod">
        <pc:chgData name="타야라히랄" userId="4cbd64cf-559c-4aef-b363-525ec37fb7ad" providerId="ADAL" clId="{F5EF6452-5CEE-40C1-9444-C5D67DA3E2F6}" dt="2022-09-06T11:37:29.599" v="5" actId="1076"/>
        <pc:sldMkLst>
          <pc:docMk/>
          <pc:sldMk cId="448054423" sldId="267"/>
        </pc:sldMkLst>
        <pc:picChg chg="mod">
          <ac:chgData name="타야라히랄" userId="4cbd64cf-559c-4aef-b363-525ec37fb7ad" providerId="ADAL" clId="{F5EF6452-5CEE-40C1-9444-C5D67DA3E2F6}" dt="2022-09-06T11:37:29.599" v="5" actId="1076"/>
          <ac:picMkLst>
            <pc:docMk/>
            <pc:sldMk cId="448054423" sldId="267"/>
            <ac:picMk id="4" creationId="{16BADB77-6ADC-4C6C-8AA7-E4D7CF2A200C}"/>
          </ac:picMkLst>
        </pc:picChg>
      </pc:sldChg>
      <pc:sldChg chg="modSp mod">
        <pc:chgData name="타야라히랄" userId="4cbd64cf-559c-4aef-b363-525ec37fb7ad" providerId="ADAL" clId="{F5EF6452-5CEE-40C1-9444-C5D67DA3E2F6}" dt="2022-09-06T11:35:34.991" v="4" actId="20577"/>
        <pc:sldMkLst>
          <pc:docMk/>
          <pc:sldMk cId="1014186279" sldId="278"/>
        </pc:sldMkLst>
        <pc:spChg chg="mod">
          <ac:chgData name="타야라히랄" userId="4cbd64cf-559c-4aef-b363-525ec37fb7ad" providerId="ADAL" clId="{F5EF6452-5CEE-40C1-9444-C5D67DA3E2F6}" dt="2022-09-06T11:35:34.991" v="4" actId="20577"/>
          <ac:spMkLst>
            <pc:docMk/>
            <pc:sldMk cId="1014186279" sldId="278"/>
            <ac:spMk id="3" creationId="{72761BAA-A900-4C17-9861-FF0070ECA489}"/>
          </ac:spMkLst>
        </pc:spChg>
      </pc:sldChg>
      <pc:sldChg chg="new del">
        <pc:chgData name="타야라히랄" userId="4cbd64cf-559c-4aef-b363-525ec37fb7ad" providerId="ADAL" clId="{F5EF6452-5CEE-40C1-9444-C5D67DA3E2F6}" dt="2022-09-06T11:31:41.627" v="3" actId="47"/>
        <pc:sldMkLst>
          <pc:docMk/>
          <pc:sldMk cId="1911932993" sldId="2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314A2-9A6B-474B-8A83-A343B47D2C8D}" type="doc">
      <dgm:prSet loTypeId="urn:microsoft.com/office/officeart/2005/8/layout/chevron1" loCatId="process" qsTypeId="urn:microsoft.com/office/officeart/2005/8/quickstyle/simple1" qsCatId="simple" csTypeId="urn:microsoft.com/office/officeart/2005/8/colors/accent1_2" csCatId="accent1" phldr="1"/>
      <dgm:spPr/>
    </dgm:pt>
    <dgm:pt modelId="{275635BC-3EAA-44AC-B2B5-FF01C6024DD9}">
      <dgm:prSet phldrT="[Text]"/>
      <dgm:spPr/>
      <dgm:t>
        <a:bodyPr/>
        <a:lstStyle/>
        <a:p>
          <a:r>
            <a:rPr lang="en-US" dirty="0"/>
            <a:t>DNA</a:t>
          </a:r>
        </a:p>
      </dgm:t>
    </dgm:pt>
    <dgm:pt modelId="{9B5CF8B6-9529-47E4-B9D8-1A9DC5981931}" type="parTrans" cxnId="{27E0EEB8-7B8F-4E9D-9368-F8E618543B5B}">
      <dgm:prSet/>
      <dgm:spPr/>
      <dgm:t>
        <a:bodyPr/>
        <a:lstStyle/>
        <a:p>
          <a:endParaRPr lang="en-US"/>
        </a:p>
      </dgm:t>
    </dgm:pt>
    <dgm:pt modelId="{8560C0AE-3B4D-4A16-B241-C5BABB8C4A61}" type="sibTrans" cxnId="{27E0EEB8-7B8F-4E9D-9368-F8E618543B5B}">
      <dgm:prSet/>
      <dgm:spPr/>
      <dgm:t>
        <a:bodyPr/>
        <a:lstStyle/>
        <a:p>
          <a:endParaRPr lang="en-US"/>
        </a:p>
      </dgm:t>
    </dgm:pt>
    <dgm:pt modelId="{CF8636A7-B1FF-43FA-862C-4AAF0BB35F7E}">
      <dgm:prSet phldrT="[Text]"/>
      <dgm:spPr/>
      <dgm:t>
        <a:bodyPr/>
        <a:lstStyle/>
        <a:p>
          <a:r>
            <a:rPr lang="en-US" dirty="0"/>
            <a:t>RNA</a:t>
          </a:r>
        </a:p>
      </dgm:t>
    </dgm:pt>
    <dgm:pt modelId="{E6BF6DC0-56AF-4435-83E6-A68FCEB0B0D4}" type="parTrans" cxnId="{603CA990-3F4B-4D56-B3D3-92CFD38AEB3A}">
      <dgm:prSet/>
      <dgm:spPr/>
      <dgm:t>
        <a:bodyPr/>
        <a:lstStyle/>
        <a:p>
          <a:endParaRPr lang="en-US"/>
        </a:p>
      </dgm:t>
    </dgm:pt>
    <dgm:pt modelId="{DAC79AF2-3F23-40AD-A353-567BB15C80CD}" type="sibTrans" cxnId="{603CA990-3F4B-4D56-B3D3-92CFD38AEB3A}">
      <dgm:prSet/>
      <dgm:spPr/>
      <dgm:t>
        <a:bodyPr/>
        <a:lstStyle/>
        <a:p>
          <a:endParaRPr lang="en-US"/>
        </a:p>
      </dgm:t>
    </dgm:pt>
    <dgm:pt modelId="{FCD3A184-6E11-4BED-B9A0-EC6AC99052E8}">
      <dgm:prSet phldrT="[Text]"/>
      <dgm:spPr/>
      <dgm:t>
        <a:bodyPr/>
        <a:lstStyle/>
        <a:p>
          <a:r>
            <a:rPr lang="en-US" dirty="0"/>
            <a:t>Protein</a:t>
          </a:r>
        </a:p>
      </dgm:t>
    </dgm:pt>
    <dgm:pt modelId="{41B60848-8831-42DF-B729-FD61C6DF8996}" type="parTrans" cxnId="{AED596F0-8BAB-4A5A-B1DF-8F54059311C4}">
      <dgm:prSet/>
      <dgm:spPr/>
      <dgm:t>
        <a:bodyPr/>
        <a:lstStyle/>
        <a:p>
          <a:endParaRPr lang="en-US"/>
        </a:p>
      </dgm:t>
    </dgm:pt>
    <dgm:pt modelId="{EB1DEAC5-C4AF-46A2-A601-6CE07AF6762D}" type="sibTrans" cxnId="{AED596F0-8BAB-4A5A-B1DF-8F54059311C4}">
      <dgm:prSet/>
      <dgm:spPr/>
      <dgm:t>
        <a:bodyPr/>
        <a:lstStyle/>
        <a:p>
          <a:endParaRPr lang="en-US"/>
        </a:p>
      </dgm:t>
    </dgm:pt>
    <dgm:pt modelId="{A258D6F0-EE60-4099-A6BD-C5E212261430}">
      <dgm:prSet phldrT="[Text]"/>
      <dgm:spPr/>
      <dgm:t>
        <a:bodyPr/>
        <a:lstStyle/>
        <a:p>
          <a:r>
            <a:rPr lang="en-US" dirty="0"/>
            <a:t>Cells</a:t>
          </a:r>
        </a:p>
      </dgm:t>
    </dgm:pt>
    <dgm:pt modelId="{4E1D5A9B-0CAD-4655-B11A-09B26E9F0706}" type="parTrans" cxnId="{B1DDE4F9-721C-4C4B-B992-1F7068B3E9C8}">
      <dgm:prSet/>
      <dgm:spPr/>
      <dgm:t>
        <a:bodyPr/>
        <a:lstStyle/>
        <a:p>
          <a:endParaRPr lang="en-US"/>
        </a:p>
      </dgm:t>
    </dgm:pt>
    <dgm:pt modelId="{1E5D8AC9-3EB5-4CED-A549-2C111879E078}" type="sibTrans" cxnId="{B1DDE4F9-721C-4C4B-B992-1F7068B3E9C8}">
      <dgm:prSet/>
      <dgm:spPr/>
      <dgm:t>
        <a:bodyPr/>
        <a:lstStyle/>
        <a:p>
          <a:endParaRPr lang="en-US"/>
        </a:p>
      </dgm:t>
    </dgm:pt>
    <dgm:pt modelId="{51F5569D-CFD3-40B1-9A62-4A3B8AD94C74}" type="pres">
      <dgm:prSet presAssocID="{5BF314A2-9A6B-474B-8A83-A343B47D2C8D}" presName="Name0" presStyleCnt="0">
        <dgm:presLayoutVars>
          <dgm:dir/>
          <dgm:animLvl val="lvl"/>
          <dgm:resizeHandles val="exact"/>
        </dgm:presLayoutVars>
      </dgm:prSet>
      <dgm:spPr/>
    </dgm:pt>
    <dgm:pt modelId="{1088F888-48AC-499E-932C-29D663917CA2}" type="pres">
      <dgm:prSet presAssocID="{275635BC-3EAA-44AC-B2B5-FF01C6024DD9}" presName="parTxOnly" presStyleLbl="node1" presStyleIdx="0" presStyleCnt="4">
        <dgm:presLayoutVars>
          <dgm:chMax val="0"/>
          <dgm:chPref val="0"/>
          <dgm:bulletEnabled val="1"/>
        </dgm:presLayoutVars>
      </dgm:prSet>
      <dgm:spPr/>
    </dgm:pt>
    <dgm:pt modelId="{3EBF0004-2D0D-4AD4-A332-22C2818B2008}" type="pres">
      <dgm:prSet presAssocID="{8560C0AE-3B4D-4A16-B241-C5BABB8C4A61}" presName="parTxOnlySpace" presStyleCnt="0"/>
      <dgm:spPr/>
    </dgm:pt>
    <dgm:pt modelId="{C678DC9C-5846-4327-9DFE-E0DCFD86BFC5}" type="pres">
      <dgm:prSet presAssocID="{CF8636A7-B1FF-43FA-862C-4AAF0BB35F7E}" presName="parTxOnly" presStyleLbl="node1" presStyleIdx="1" presStyleCnt="4">
        <dgm:presLayoutVars>
          <dgm:chMax val="0"/>
          <dgm:chPref val="0"/>
          <dgm:bulletEnabled val="1"/>
        </dgm:presLayoutVars>
      </dgm:prSet>
      <dgm:spPr/>
    </dgm:pt>
    <dgm:pt modelId="{B0C9E323-3424-4A0F-BE83-9AFD4735B1C0}" type="pres">
      <dgm:prSet presAssocID="{DAC79AF2-3F23-40AD-A353-567BB15C80CD}" presName="parTxOnlySpace" presStyleCnt="0"/>
      <dgm:spPr/>
    </dgm:pt>
    <dgm:pt modelId="{4F54763A-D329-48BD-BFC6-AB8119F9B058}" type="pres">
      <dgm:prSet presAssocID="{FCD3A184-6E11-4BED-B9A0-EC6AC99052E8}" presName="parTxOnly" presStyleLbl="node1" presStyleIdx="2" presStyleCnt="4">
        <dgm:presLayoutVars>
          <dgm:chMax val="0"/>
          <dgm:chPref val="0"/>
          <dgm:bulletEnabled val="1"/>
        </dgm:presLayoutVars>
      </dgm:prSet>
      <dgm:spPr/>
    </dgm:pt>
    <dgm:pt modelId="{E05DA81D-71CF-4F56-B6FF-DC10142E59F4}" type="pres">
      <dgm:prSet presAssocID="{EB1DEAC5-C4AF-46A2-A601-6CE07AF6762D}" presName="parTxOnlySpace" presStyleCnt="0"/>
      <dgm:spPr/>
    </dgm:pt>
    <dgm:pt modelId="{AA054AE3-858C-463D-ACB8-8FC6C4631F2F}" type="pres">
      <dgm:prSet presAssocID="{A258D6F0-EE60-4099-A6BD-C5E212261430}" presName="parTxOnly" presStyleLbl="node1" presStyleIdx="3" presStyleCnt="4">
        <dgm:presLayoutVars>
          <dgm:chMax val="0"/>
          <dgm:chPref val="0"/>
          <dgm:bulletEnabled val="1"/>
        </dgm:presLayoutVars>
      </dgm:prSet>
      <dgm:spPr/>
    </dgm:pt>
  </dgm:ptLst>
  <dgm:cxnLst>
    <dgm:cxn modelId="{90B49B14-88C4-420C-BD8E-14A1D5A1BB2B}" type="presOf" srcId="{5BF314A2-9A6B-474B-8A83-A343B47D2C8D}" destId="{51F5569D-CFD3-40B1-9A62-4A3B8AD94C74}" srcOrd="0" destOrd="0" presId="urn:microsoft.com/office/officeart/2005/8/layout/chevron1"/>
    <dgm:cxn modelId="{B0655F2B-7076-4E5F-9BFF-498340E25976}" type="presOf" srcId="{A258D6F0-EE60-4099-A6BD-C5E212261430}" destId="{AA054AE3-858C-463D-ACB8-8FC6C4631F2F}" srcOrd="0" destOrd="0" presId="urn:microsoft.com/office/officeart/2005/8/layout/chevron1"/>
    <dgm:cxn modelId="{90DBEB49-7AF6-490D-A33B-211E0D9FB33A}" type="presOf" srcId="{275635BC-3EAA-44AC-B2B5-FF01C6024DD9}" destId="{1088F888-48AC-499E-932C-29D663917CA2}" srcOrd="0" destOrd="0" presId="urn:microsoft.com/office/officeart/2005/8/layout/chevron1"/>
    <dgm:cxn modelId="{C4516490-595B-4F99-BA59-8139B66B370F}" type="presOf" srcId="{FCD3A184-6E11-4BED-B9A0-EC6AC99052E8}" destId="{4F54763A-D329-48BD-BFC6-AB8119F9B058}" srcOrd="0" destOrd="0" presId="urn:microsoft.com/office/officeart/2005/8/layout/chevron1"/>
    <dgm:cxn modelId="{603CA990-3F4B-4D56-B3D3-92CFD38AEB3A}" srcId="{5BF314A2-9A6B-474B-8A83-A343B47D2C8D}" destId="{CF8636A7-B1FF-43FA-862C-4AAF0BB35F7E}" srcOrd="1" destOrd="0" parTransId="{E6BF6DC0-56AF-4435-83E6-A68FCEB0B0D4}" sibTransId="{DAC79AF2-3F23-40AD-A353-567BB15C80CD}"/>
    <dgm:cxn modelId="{27E0EEB8-7B8F-4E9D-9368-F8E618543B5B}" srcId="{5BF314A2-9A6B-474B-8A83-A343B47D2C8D}" destId="{275635BC-3EAA-44AC-B2B5-FF01C6024DD9}" srcOrd="0" destOrd="0" parTransId="{9B5CF8B6-9529-47E4-B9D8-1A9DC5981931}" sibTransId="{8560C0AE-3B4D-4A16-B241-C5BABB8C4A61}"/>
    <dgm:cxn modelId="{FDDED5DF-8176-41B8-AA7A-A7E835764702}" type="presOf" srcId="{CF8636A7-B1FF-43FA-862C-4AAF0BB35F7E}" destId="{C678DC9C-5846-4327-9DFE-E0DCFD86BFC5}" srcOrd="0" destOrd="0" presId="urn:microsoft.com/office/officeart/2005/8/layout/chevron1"/>
    <dgm:cxn modelId="{AED596F0-8BAB-4A5A-B1DF-8F54059311C4}" srcId="{5BF314A2-9A6B-474B-8A83-A343B47D2C8D}" destId="{FCD3A184-6E11-4BED-B9A0-EC6AC99052E8}" srcOrd="2" destOrd="0" parTransId="{41B60848-8831-42DF-B729-FD61C6DF8996}" sibTransId="{EB1DEAC5-C4AF-46A2-A601-6CE07AF6762D}"/>
    <dgm:cxn modelId="{B1DDE4F9-721C-4C4B-B992-1F7068B3E9C8}" srcId="{5BF314A2-9A6B-474B-8A83-A343B47D2C8D}" destId="{A258D6F0-EE60-4099-A6BD-C5E212261430}" srcOrd="3" destOrd="0" parTransId="{4E1D5A9B-0CAD-4655-B11A-09B26E9F0706}" sibTransId="{1E5D8AC9-3EB5-4CED-A549-2C111879E078}"/>
    <dgm:cxn modelId="{BA67872F-E64F-47FF-9EE4-234DB75BB4F1}" type="presParOf" srcId="{51F5569D-CFD3-40B1-9A62-4A3B8AD94C74}" destId="{1088F888-48AC-499E-932C-29D663917CA2}" srcOrd="0" destOrd="0" presId="urn:microsoft.com/office/officeart/2005/8/layout/chevron1"/>
    <dgm:cxn modelId="{30A9AB27-C22B-4CFC-9CD2-B2FA31DA1D56}" type="presParOf" srcId="{51F5569D-CFD3-40B1-9A62-4A3B8AD94C74}" destId="{3EBF0004-2D0D-4AD4-A332-22C2818B2008}" srcOrd="1" destOrd="0" presId="urn:microsoft.com/office/officeart/2005/8/layout/chevron1"/>
    <dgm:cxn modelId="{457F5447-BD72-428F-BAF7-D66FB0C3E320}" type="presParOf" srcId="{51F5569D-CFD3-40B1-9A62-4A3B8AD94C74}" destId="{C678DC9C-5846-4327-9DFE-E0DCFD86BFC5}" srcOrd="2" destOrd="0" presId="urn:microsoft.com/office/officeart/2005/8/layout/chevron1"/>
    <dgm:cxn modelId="{588799D8-E8A2-4DC0-8C65-123C83C3B6D9}" type="presParOf" srcId="{51F5569D-CFD3-40B1-9A62-4A3B8AD94C74}" destId="{B0C9E323-3424-4A0F-BE83-9AFD4735B1C0}" srcOrd="3" destOrd="0" presId="urn:microsoft.com/office/officeart/2005/8/layout/chevron1"/>
    <dgm:cxn modelId="{6D2576D7-FD38-4FB0-AF0B-177F10331E9B}" type="presParOf" srcId="{51F5569D-CFD3-40B1-9A62-4A3B8AD94C74}" destId="{4F54763A-D329-48BD-BFC6-AB8119F9B058}" srcOrd="4" destOrd="0" presId="urn:microsoft.com/office/officeart/2005/8/layout/chevron1"/>
    <dgm:cxn modelId="{678BE567-502A-44F0-B1A1-4574DFE03BF0}" type="presParOf" srcId="{51F5569D-CFD3-40B1-9A62-4A3B8AD94C74}" destId="{E05DA81D-71CF-4F56-B6FF-DC10142E59F4}" srcOrd="5" destOrd="0" presId="urn:microsoft.com/office/officeart/2005/8/layout/chevron1"/>
    <dgm:cxn modelId="{1575BDB5-7DC1-458D-8AEC-6C6500B52709}" type="presParOf" srcId="{51F5569D-CFD3-40B1-9A62-4A3B8AD94C74}" destId="{AA054AE3-858C-463D-ACB8-8FC6C4631F2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8F888-48AC-499E-932C-29D663917CA2}">
      <dsp:nvSpPr>
        <dsp:cNvPr id="0" name=""/>
        <dsp:cNvSpPr/>
      </dsp:nvSpPr>
      <dsp:spPr>
        <a:xfrm>
          <a:off x="3770"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DNA</a:t>
          </a:r>
        </a:p>
      </dsp:txBody>
      <dsp:txXfrm>
        <a:off x="442714" y="2270389"/>
        <a:ext cx="1316831" cy="877887"/>
      </dsp:txXfrm>
    </dsp:sp>
    <dsp:sp modelId="{C678DC9C-5846-4327-9DFE-E0DCFD86BFC5}">
      <dsp:nvSpPr>
        <dsp:cNvPr id="0" name=""/>
        <dsp:cNvSpPr/>
      </dsp:nvSpPr>
      <dsp:spPr>
        <a:xfrm>
          <a:off x="1979017"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RNA</a:t>
          </a:r>
        </a:p>
      </dsp:txBody>
      <dsp:txXfrm>
        <a:off x="2417961" y="2270389"/>
        <a:ext cx="1316831" cy="877887"/>
      </dsp:txXfrm>
    </dsp:sp>
    <dsp:sp modelId="{4F54763A-D329-48BD-BFC6-AB8119F9B058}">
      <dsp:nvSpPr>
        <dsp:cNvPr id="0" name=""/>
        <dsp:cNvSpPr/>
      </dsp:nvSpPr>
      <dsp:spPr>
        <a:xfrm>
          <a:off x="3954264"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Protein</a:t>
          </a:r>
        </a:p>
      </dsp:txBody>
      <dsp:txXfrm>
        <a:off x="4393208" y="2270389"/>
        <a:ext cx="1316831" cy="877887"/>
      </dsp:txXfrm>
    </dsp:sp>
    <dsp:sp modelId="{AA054AE3-858C-463D-ACB8-8FC6C4631F2F}">
      <dsp:nvSpPr>
        <dsp:cNvPr id="0" name=""/>
        <dsp:cNvSpPr/>
      </dsp:nvSpPr>
      <dsp:spPr>
        <a:xfrm>
          <a:off x="5929510" y="2270389"/>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kern="1200" dirty="0"/>
            <a:t>Cells</a:t>
          </a:r>
        </a:p>
      </dsp:txBody>
      <dsp:txXfrm>
        <a:off x="6368454" y="2270389"/>
        <a:ext cx="1316831" cy="8778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04B14-9B4F-44E4-8518-955CF4D64FA6}"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58E8C-3F4D-43F9-BD8E-2343BC97F964}" type="slidenum">
              <a:rPr lang="en-US" smtClean="0"/>
              <a:t>‹#›</a:t>
            </a:fld>
            <a:endParaRPr lang="en-US"/>
          </a:p>
        </p:txBody>
      </p:sp>
    </p:spTree>
    <p:extLst>
      <p:ext uri="{BB962C8B-B14F-4D97-AF65-F5344CB8AC3E}">
        <p14:creationId xmlns:p14="http://schemas.microsoft.com/office/powerpoint/2010/main" val="1146710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258E8C-3F4D-43F9-BD8E-2343BC97F964}" type="slidenum">
              <a:rPr lang="en-US" smtClean="0"/>
              <a:t>3</a:t>
            </a:fld>
            <a:endParaRPr lang="en-US"/>
          </a:p>
        </p:txBody>
      </p:sp>
    </p:spTree>
    <p:extLst>
      <p:ext uri="{BB962C8B-B14F-4D97-AF65-F5344CB8AC3E}">
        <p14:creationId xmlns:p14="http://schemas.microsoft.com/office/powerpoint/2010/main" val="302783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258E8C-3F4D-43F9-BD8E-2343BC97F964}" type="slidenum">
              <a:rPr lang="en-US" smtClean="0"/>
              <a:t>4</a:t>
            </a:fld>
            <a:endParaRPr lang="en-US"/>
          </a:p>
        </p:txBody>
      </p:sp>
    </p:spTree>
    <p:extLst>
      <p:ext uri="{BB962C8B-B14F-4D97-AF65-F5344CB8AC3E}">
        <p14:creationId xmlns:p14="http://schemas.microsoft.com/office/powerpoint/2010/main" val="1646575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DF258E8C-3F4D-43F9-BD8E-2343BC97F964}" type="slidenum">
              <a:rPr lang="en-US" smtClean="0"/>
              <a:t>5</a:t>
            </a:fld>
            <a:endParaRPr lang="en-US"/>
          </a:p>
        </p:txBody>
      </p:sp>
    </p:spTree>
    <p:extLst>
      <p:ext uri="{BB962C8B-B14F-4D97-AF65-F5344CB8AC3E}">
        <p14:creationId xmlns:p14="http://schemas.microsoft.com/office/powerpoint/2010/main" val="2874439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258E8C-3F4D-43F9-BD8E-2343BC97F964}" type="slidenum">
              <a:rPr lang="en-US" smtClean="0"/>
              <a:t>8</a:t>
            </a:fld>
            <a:endParaRPr lang="en-US"/>
          </a:p>
        </p:txBody>
      </p:sp>
    </p:spTree>
    <p:extLst>
      <p:ext uri="{BB962C8B-B14F-4D97-AF65-F5344CB8AC3E}">
        <p14:creationId xmlns:p14="http://schemas.microsoft.com/office/powerpoint/2010/main" val="3997631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258E8C-3F4D-43F9-BD8E-2343BC97F964}" type="slidenum">
              <a:rPr lang="en-US" smtClean="0"/>
              <a:t>9</a:t>
            </a:fld>
            <a:endParaRPr lang="en-US"/>
          </a:p>
        </p:txBody>
      </p:sp>
    </p:spTree>
    <p:extLst>
      <p:ext uri="{BB962C8B-B14F-4D97-AF65-F5344CB8AC3E}">
        <p14:creationId xmlns:p14="http://schemas.microsoft.com/office/powerpoint/2010/main" val="2728013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258E8C-3F4D-43F9-BD8E-2343BC97F964}" type="slidenum">
              <a:rPr lang="en-US" smtClean="0"/>
              <a:t>10</a:t>
            </a:fld>
            <a:endParaRPr lang="en-US"/>
          </a:p>
        </p:txBody>
      </p:sp>
    </p:spTree>
    <p:extLst>
      <p:ext uri="{BB962C8B-B14F-4D97-AF65-F5344CB8AC3E}">
        <p14:creationId xmlns:p14="http://schemas.microsoft.com/office/powerpoint/2010/main" val="1015921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258E8C-3F4D-43F9-BD8E-2343BC97F964}" type="slidenum">
              <a:rPr lang="en-US" smtClean="0"/>
              <a:t>11</a:t>
            </a:fld>
            <a:endParaRPr lang="en-US"/>
          </a:p>
        </p:txBody>
      </p:sp>
    </p:spTree>
    <p:extLst>
      <p:ext uri="{BB962C8B-B14F-4D97-AF65-F5344CB8AC3E}">
        <p14:creationId xmlns:p14="http://schemas.microsoft.com/office/powerpoint/2010/main" val="718129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DF258E8C-3F4D-43F9-BD8E-2343BC97F964}" type="slidenum">
              <a:rPr lang="en-US" smtClean="0"/>
              <a:t>14</a:t>
            </a:fld>
            <a:endParaRPr lang="en-US"/>
          </a:p>
        </p:txBody>
      </p:sp>
    </p:spTree>
    <p:extLst>
      <p:ext uri="{BB962C8B-B14F-4D97-AF65-F5344CB8AC3E}">
        <p14:creationId xmlns:p14="http://schemas.microsoft.com/office/powerpoint/2010/main" val="4070687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DF258E8C-3F4D-43F9-BD8E-2343BC97F964}" type="slidenum">
              <a:rPr lang="en-US" smtClean="0"/>
              <a:t>21</a:t>
            </a:fld>
            <a:endParaRPr lang="en-US"/>
          </a:p>
        </p:txBody>
      </p:sp>
    </p:spTree>
    <p:extLst>
      <p:ext uri="{BB962C8B-B14F-4D97-AF65-F5344CB8AC3E}">
        <p14:creationId xmlns:p14="http://schemas.microsoft.com/office/powerpoint/2010/main" val="408809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0684-03FE-4A17-8270-52048F3285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A0DE91-0CEC-4A07-A548-AC63CD4E4D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DF8139-1580-4CAC-9EA0-DC4B46C286BA}"/>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5" name="Footer Placeholder 4">
            <a:extLst>
              <a:ext uri="{FF2B5EF4-FFF2-40B4-BE49-F238E27FC236}">
                <a16:creationId xmlns:a16="http://schemas.microsoft.com/office/drawing/2014/main" id="{803A7EE5-5B2F-477E-93EA-A5DC62DE5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27123-0BC9-4B4D-9F55-0C17755889CB}"/>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1067848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6B01-CB22-4423-887B-D010C4DFE2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654351-8C18-4040-BA38-609B2B1981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52B684-ED37-418E-9085-B58EB3318070}"/>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5" name="Footer Placeholder 4">
            <a:extLst>
              <a:ext uri="{FF2B5EF4-FFF2-40B4-BE49-F238E27FC236}">
                <a16:creationId xmlns:a16="http://schemas.microsoft.com/office/drawing/2014/main" id="{70C8B713-AE0E-4965-9504-7BF08D7ED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33D25-A6B9-43D5-8A60-E6954ECB84DD}"/>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371263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C79A1-3923-49B0-905A-52DDAF3B02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479B2A-1474-4CC9-BA46-EF14380446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BFC748-290D-47F7-BDFB-F1D4701DCDBA}"/>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5" name="Footer Placeholder 4">
            <a:extLst>
              <a:ext uri="{FF2B5EF4-FFF2-40B4-BE49-F238E27FC236}">
                <a16:creationId xmlns:a16="http://schemas.microsoft.com/office/drawing/2014/main" id="{B0321B20-CC5A-4102-AACB-0FD94ED4B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FF350-B13A-4D36-B76C-B3D6D1779079}"/>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1495830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628E-BAD1-4702-A8A1-73B527489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0DFC6-665E-4AE1-AE9B-084926B871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7AA91-C716-4032-A843-86196627830E}"/>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5" name="Footer Placeholder 4">
            <a:extLst>
              <a:ext uri="{FF2B5EF4-FFF2-40B4-BE49-F238E27FC236}">
                <a16:creationId xmlns:a16="http://schemas.microsoft.com/office/drawing/2014/main" id="{012C2D24-BA76-4F1C-9D50-47DC8842D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5766D-A782-47AD-AA09-CAB0312AF208}"/>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254019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6A973-B395-4D61-9E7F-87C3C0484A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01B81A-8838-4177-BF85-1AFBD430C5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BAAA1D2-808A-4AA6-B753-AF90E79D6E27}"/>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5" name="Footer Placeholder 4">
            <a:extLst>
              <a:ext uri="{FF2B5EF4-FFF2-40B4-BE49-F238E27FC236}">
                <a16:creationId xmlns:a16="http://schemas.microsoft.com/office/drawing/2014/main" id="{7399817F-9BFD-4162-B3A1-FD638255CA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D3F62-6546-4539-AD9F-A0ADC087D203}"/>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3887409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C18C-DBDE-42F7-9A43-6E0F1B8F2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D4432B-3A97-4072-BE93-D90EC6C7EAC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BFAD43-33AE-4061-ACC7-F56038FE157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FC498C-E86B-4A77-BEB8-944E8076A190}"/>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6" name="Footer Placeholder 5">
            <a:extLst>
              <a:ext uri="{FF2B5EF4-FFF2-40B4-BE49-F238E27FC236}">
                <a16:creationId xmlns:a16="http://schemas.microsoft.com/office/drawing/2014/main" id="{C2E38277-E129-41FD-91F1-09A6D32E4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979A9-92B5-4361-98C9-1E5F9B7A4129}"/>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381479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7A35-1996-4C9C-BEA2-A81EF3A243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A4DAAF-1583-4CC2-9028-E46A78A9F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0B3E94F-4052-4C15-B911-8457051CA7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92635-F8C9-46C6-91A8-D2200C17B0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CA4236-2BF0-4ACB-B4F5-4582132696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67334B-C9EA-4D8D-AC8A-8ED2366210B9}"/>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8" name="Footer Placeholder 7">
            <a:extLst>
              <a:ext uri="{FF2B5EF4-FFF2-40B4-BE49-F238E27FC236}">
                <a16:creationId xmlns:a16="http://schemas.microsoft.com/office/drawing/2014/main" id="{4CA0BAC5-15B9-496D-A8DB-EEAF93C625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056DF6-D196-4EFF-BE04-92B35AB6C266}"/>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130431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2069-2AC3-4683-A083-06452BD49C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55C894-0043-4363-A796-C5D2BB4AF502}"/>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4" name="Footer Placeholder 3">
            <a:extLst>
              <a:ext uri="{FF2B5EF4-FFF2-40B4-BE49-F238E27FC236}">
                <a16:creationId xmlns:a16="http://schemas.microsoft.com/office/drawing/2014/main" id="{F5AD23E3-AE56-40F0-9210-E71D2B60FC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6FD69E-5B16-43EF-A484-AC2495F5032E}"/>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1266559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AD38F2-15CB-455E-9D7A-161593170F9E}"/>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3" name="Footer Placeholder 2">
            <a:extLst>
              <a:ext uri="{FF2B5EF4-FFF2-40B4-BE49-F238E27FC236}">
                <a16:creationId xmlns:a16="http://schemas.microsoft.com/office/drawing/2014/main" id="{7721E54D-2A4D-48CC-B878-8C8A77F23A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915B98-0907-41A6-B6D5-BEB30C5D3073}"/>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1146029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7286-C301-4C76-A0C2-3B5A5A497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F1C3C6-FCFE-4EA0-9A6C-755855207B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FC6EFD-1B59-4574-9E33-563B2A6856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2677B4-2E42-403C-92E7-84ABBA6EE9CC}"/>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6" name="Footer Placeholder 5">
            <a:extLst>
              <a:ext uri="{FF2B5EF4-FFF2-40B4-BE49-F238E27FC236}">
                <a16:creationId xmlns:a16="http://schemas.microsoft.com/office/drawing/2014/main" id="{790438AE-D7D6-40FD-BB19-8ABEF0F83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9DBD2-FA5F-4571-96C5-F245C38B1661}"/>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1741752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0ADC-2E93-466A-8258-B90368372C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9D7B2C-600B-479E-B3D9-3723329417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1A438B-F30E-46F6-BF94-FDA2E6A979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193D89-DAC6-4FBB-AD15-07023E75DC90}"/>
              </a:ext>
            </a:extLst>
          </p:cNvPr>
          <p:cNvSpPr>
            <a:spLocks noGrp="1"/>
          </p:cNvSpPr>
          <p:nvPr>
            <p:ph type="dt" sz="half" idx="10"/>
          </p:nvPr>
        </p:nvSpPr>
        <p:spPr/>
        <p:txBody>
          <a:bodyPr/>
          <a:lstStyle/>
          <a:p>
            <a:fld id="{D7D2B49A-2245-4E08-9E87-25F1AA6DEC00}" type="datetimeFigureOut">
              <a:rPr lang="en-US" smtClean="0"/>
              <a:t>9/8/2022</a:t>
            </a:fld>
            <a:endParaRPr lang="en-US"/>
          </a:p>
        </p:txBody>
      </p:sp>
      <p:sp>
        <p:nvSpPr>
          <p:cNvPr id="6" name="Footer Placeholder 5">
            <a:extLst>
              <a:ext uri="{FF2B5EF4-FFF2-40B4-BE49-F238E27FC236}">
                <a16:creationId xmlns:a16="http://schemas.microsoft.com/office/drawing/2014/main" id="{B403D48B-68CD-48FA-B731-62745654D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AAA6C8-1899-4875-9BCA-B9CA0726C5FD}"/>
              </a:ext>
            </a:extLst>
          </p:cNvPr>
          <p:cNvSpPr>
            <a:spLocks noGrp="1"/>
          </p:cNvSpPr>
          <p:nvPr>
            <p:ph type="sldNum" sz="quarter" idx="12"/>
          </p:nvPr>
        </p:nvSpPr>
        <p:spPr/>
        <p:txBody>
          <a:bodyPr/>
          <a:lstStyle/>
          <a:p>
            <a:fld id="{50D25667-3163-4E8F-965E-C52296675432}" type="slidenum">
              <a:rPr lang="en-US" smtClean="0"/>
              <a:t>‹#›</a:t>
            </a:fld>
            <a:endParaRPr lang="en-US"/>
          </a:p>
        </p:txBody>
      </p:sp>
    </p:spTree>
    <p:extLst>
      <p:ext uri="{BB962C8B-B14F-4D97-AF65-F5344CB8AC3E}">
        <p14:creationId xmlns:p14="http://schemas.microsoft.com/office/powerpoint/2010/main" val="394997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211002-FD9C-4999-918A-572FD2E7C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331D9-2BE1-4674-910C-8BD29C1A9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E9537-0273-4583-AF92-14C2ACA78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D2B49A-2245-4E08-9E87-25F1AA6DEC00}" type="datetimeFigureOut">
              <a:rPr lang="en-US" smtClean="0"/>
              <a:t>9/8/2022</a:t>
            </a:fld>
            <a:endParaRPr lang="en-US"/>
          </a:p>
        </p:txBody>
      </p:sp>
      <p:sp>
        <p:nvSpPr>
          <p:cNvPr id="5" name="Footer Placeholder 4">
            <a:extLst>
              <a:ext uri="{FF2B5EF4-FFF2-40B4-BE49-F238E27FC236}">
                <a16:creationId xmlns:a16="http://schemas.microsoft.com/office/drawing/2014/main" id="{F02FC2BE-181C-40B6-B63A-DEE659A33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350E71-7A99-4513-BB96-8AD5FBBC7E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D25667-3163-4E8F-965E-C52296675432}" type="slidenum">
              <a:rPr lang="en-US" smtClean="0"/>
              <a:t>‹#›</a:t>
            </a:fld>
            <a:endParaRPr lang="en-US"/>
          </a:p>
        </p:txBody>
      </p:sp>
    </p:spTree>
    <p:extLst>
      <p:ext uri="{BB962C8B-B14F-4D97-AF65-F5344CB8AC3E}">
        <p14:creationId xmlns:p14="http://schemas.microsoft.com/office/powerpoint/2010/main" val="2507444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xaktly.com/NucleicAcid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urses.lumenlearning.com/suny-osbiology2e/chapter/the-genetic-code/"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philschatz.com/anatomy-book/contents/m46032.html"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ncbi.nlm.nih.gov/genban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SUG-8-q4fN8" TargetMode="External"/><Relationship Id="rId2" Type="http://schemas.openxmlformats.org/officeDocument/2006/relationships/hyperlink" Target="http://www.uniprot.org/"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prosite.expasy.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ebi.ac.uk/Tools/ps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RNA_worl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ourses.lumenlearning.com/microbiology/chapter/proteins/" TargetMode="External"/><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hyperlink" Target="https://en.wikipedia.org/wiki/Protein"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monstara.deviantart.com/art/Animal-cell-49149164"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urses.lumenlearning.com/microbiology/chapter/rna-transcrip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pressbooks.bccampus.ca/conceptsofbiologygunness/chapter/9-1-the-structure-of-dn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36E7-829E-4248-9E8E-AB8A38677FBA}"/>
              </a:ext>
            </a:extLst>
          </p:cNvPr>
          <p:cNvSpPr>
            <a:spLocks noGrp="1"/>
          </p:cNvSpPr>
          <p:nvPr>
            <p:ph type="ctrTitle"/>
          </p:nvPr>
        </p:nvSpPr>
        <p:spPr/>
        <p:txBody>
          <a:bodyPr/>
          <a:lstStyle/>
          <a:p>
            <a:r>
              <a:rPr lang="en-US" b="1" dirty="0"/>
              <a:t>Introduction to Bioinformatics</a:t>
            </a:r>
          </a:p>
        </p:txBody>
      </p:sp>
      <p:sp>
        <p:nvSpPr>
          <p:cNvPr id="3" name="Subtitle 2">
            <a:extLst>
              <a:ext uri="{FF2B5EF4-FFF2-40B4-BE49-F238E27FC236}">
                <a16:creationId xmlns:a16="http://schemas.microsoft.com/office/drawing/2014/main" id="{DE8FFAB3-30A7-4D76-B7AF-DE1EFFBBDF8C}"/>
              </a:ext>
            </a:extLst>
          </p:cNvPr>
          <p:cNvSpPr>
            <a:spLocks noGrp="1"/>
          </p:cNvSpPr>
          <p:nvPr>
            <p:ph type="subTitle" idx="1"/>
          </p:nvPr>
        </p:nvSpPr>
        <p:spPr/>
        <p:txBody>
          <a:bodyPr/>
          <a:lstStyle/>
          <a:p>
            <a:r>
              <a:rPr lang="en-US"/>
              <a:t>Lecture 2</a:t>
            </a:r>
            <a:endParaRPr lang="en-US" dirty="0"/>
          </a:p>
          <a:p>
            <a:endParaRPr lang="en-US" dirty="0"/>
          </a:p>
        </p:txBody>
      </p:sp>
    </p:spTree>
    <p:extLst>
      <p:ext uri="{BB962C8B-B14F-4D97-AF65-F5344CB8AC3E}">
        <p14:creationId xmlns:p14="http://schemas.microsoft.com/office/powerpoint/2010/main" val="3443887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84AD-2360-49B2-B68B-A9B9DC3C5A20}"/>
              </a:ext>
            </a:extLst>
          </p:cNvPr>
          <p:cNvSpPr>
            <a:spLocks noGrp="1"/>
          </p:cNvSpPr>
          <p:nvPr>
            <p:ph type="title"/>
          </p:nvPr>
        </p:nvSpPr>
        <p:spPr/>
        <p:txBody>
          <a:bodyPr/>
          <a:lstStyle/>
          <a:p>
            <a:r>
              <a:rPr lang="en-US" b="1" dirty="0"/>
              <a:t>Nucleotide</a:t>
            </a:r>
          </a:p>
        </p:txBody>
      </p:sp>
      <p:pic>
        <p:nvPicPr>
          <p:cNvPr id="8" name="Content Placeholder 7">
            <a:extLst>
              <a:ext uri="{FF2B5EF4-FFF2-40B4-BE49-F238E27FC236}">
                <a16:creationId xmlns:a16="http://schemas.microsoft.com/office/drawing/2014/main" id="{69FC9849-C513-464F-AF50-D0FE645A154B}"/>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52775" y="2175752"/>
            <a:ext cx="5886450" cy="3057525"/>
          </a:xfrm>
        </p:spPr>
      </p:pic>
      <p:sp>
        <p:nvSpPr>
          <p:cNvPr id="10" name="Rectangle 9">
            <a:extLst>
              <a:ext uri="{FF2B5EF4-FFF2-40B4-BE49-F238E27FC236}">
                <a16:creationId xmlns:a16="http://schemas.microsoft.com/office/drawing/2014/main" id="{3FD393BC-EB01-45DD-938C-1DEBFACE6454}"/>
              </a:ext>
            </a:extLst>
          </p:cNvPr>
          <p:cNvSpPr/>
          <p:nvPr/>
        </p:nvSpPr>
        <p:spPr>
          <a:xfrm>
            <a:off x="364958" y="5544234"/>
            <a:ext cx="9797716" cy="1200329"/>
          </a:xfrm>
          <a:prstGeom prst="rect">
            <a:avLst/>
          </a:prstGeom>
        </p:spPr>
        <p:txBody>
          <a:bodyPr wrap="square">
            <a:spAutoFit/>
          </a:bodyPr>
          <a:lstStyle/>
          <a:p>
            <a:r>
              <a:rPr lang="en-US" dirty="0"/>
              <a:t>Adenine and Guanine collectively called </a:t>
            </a:r>
            <a:r>
              <a:rPr lang="en-US" b="1" dirty="0"/>
              <a:t>Purines </a:t>
            </a:r>
            <a:r>
              <a:rPr lang="en-US" dirty="0"/>
              <a:t>while Cytosine, Uracil, and Thymine are called</a:t>
            </a:r>
            <a:br>
              <a:rPr lang="en-US" dirty="0"/>
            </a:br>
            <a:r>
              <a:rPr lang="en-US" dirty="0"/>
              <a:t>as </a:t>
            </a:r>
            <a:r>
              <a:rPr lang="en-US" b="1" dirty="0"/>
              <a:t>Pyrimidine.</a:t>
            </a:r>
            <a:r>
              <a:rPr lang="en-US" dirty="0"/>
              <a:t> </a:t>
            </a:r>
            <a:br>
              <a:rPr lang="en-US" dirty="0"/>
            </a:br>
            <a:r>
              <a:rPr lang="en-US" dirty="0"/>
              <a:t> </a:t>
            </a:r>
            <a:br>
              <a:rPr lang="en-US" dirty="0"/>
            </a:br>
            <a:endParaRPr lang="en-US" dirty="0"/>
          </a:p>
        </p:txBody>
      </p:sp>
    </p:spTree>
    <p:extLst>
      <p:ext uri="{BB962C8B-B14F-4D97-AF65-F5344CB8AC3E}">
        <p14:creationId xmlns:p14="http://schemas.microsoft.com/office/powerpoint/2010/main" val="238197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EBEB-04F1-4A22-9248-9447079766E3}"/>
              </a:ext>
            </a:extLst>
          </p:cNvPr>
          <p:cNvSpPr>
            <a:spLocks noGrp="1"/>
          </p:cNvSpPr>
          <p:nvPr>
            <p:ph type="title"/>
          </p:nvPr>
        </p:nvSpPr>
        <p:spPr/>
        <p:txBody>
          <a:bodyPr/>
          <a:lstStyle/>
          <a:p>
            <a:r>
              <a:rPr lang="en-US" b="1" dirty="0"/>
              <a:t>Translation</a:t>
            </a:r>
          </a:p>
        </p:txBody>
      </p:sp>
      <p:sp>
        <p:nvSpPr>
          <p:cNvPr id="3" name="Content Placeholder 2">
            <a:extLst>
              <a:ext uri="{FF2B5EF4-FFF2-40B4-BE49-F238E27FC236}">
                <a16:creationId xmlns:a16="http://schemas.microsoft.com/office/drawing/2014/main" id="{B9CC384E-DECC-4996-BB53-BED67726364F}"/>
              </a:ext>
            </a:extLst>
          </p:cNvPr>
          <p:cNvSpPr>
            <a:spLocks noGrp="1"/>
          </p:cNvSpPr>
          <p:nvPr>
            <p:ph idx="1"/>
          </p:nvPr>
        </p:nvSpPr>
        <p:spPr/>
        <p:txBody>
          <a:bodyPr/>
          <a:lstStyle/>
          <a:p>
            <a:r>
              <a:rPr lang="en-US" dirty="0"/>
              <a:t>translation is the process in which ribosomes in the cytoplasm or endoplasmic reticulum synthesize proteins after the process of transcription of DNA to RNA in the cell's nucleus. The entire process is called gene expression. [Wikipedia]</a:t>
            </a:r>
          </a:p>
        </p:txBody>
      </p:sp>
      <p:pic>
        <p:nvPicPr>
          <p:cNvPr id="7" name="Picture 6">
            <a:extLst>
              <a:ext uri="{FF2B5EF4-FFF2-40B4-BE49-F238E27FC236}">
                <a16:creationId xmlns:a16="http://schemas.microsoft.com/office/drawing/2014/main" id="{9EFBE1E7-1DD5-484C-977A-CE15279D2841}"/>
              </a:ext>
            </a:extLst>
          </p:cNvPr>
          <p:cNvPicPr>
            <a:picLocks noChangeAspect="1"/>
          </p:cNvPicPr>
          <p:nvPr/>
        </p:nvPicPr>
        <p:blipFill>
          <a:blip r:embed="rId3"/>
          <a:stretch>
            <a:fillRect/>
          </a:stretch>
        </p:blipFill>
        <p:spPr>
          <a:xfrm>
            <a:off x="3567733" y="3503136"/>
            <a:ext cx="4148519" cy="2925570"/>
          </a:xfrm>
          <a:prstGeom prst="rect">
            <a:avLst/>
          </a:prstGeom>
        </p:spPr>
      </p:pic>
      <p:sp>
        <p:nvSpPr>
          <p:cNvPr id="8" name="Rectangle 7">
            <a:extLst>
              <a:ext uri="{FF2B5EF4-FFF2-40B4-BE49-F238E27FC236}">
                <a16:creationId xmlns:a16="http://schemas.microsoft.com/office/drawing/2014/main" id="{9C3A2529-F7AB-4C21-A942-7F5980E617A8}"/>
              </a:ext>
            </a:extLst>
          </p:cNvPr>
          <p:cNvSpPr/>
          <p:nvPr/>
        </p:nvSpPr>
        <p:spPr>
          <a:xfrm>
            <a:off x="2518609" y="6492875"/>
            <a:ext cx="9569116" cy="307777"/>
          </a:xfrm>
          <a:prstGeom prst="rect">
            <a:avLst/>
          </a:prstGeom>
        </p:spPr>
        <p:txBody>
          <a:bodyPr wrap="square">
            <a:spAutoFit/>
          </a:bodyPr>
          <a:lstStyle/>
          <a:p>
            <a:r>
              <a:rPr lang="en-US" sz="1400" b="0" i="0" dirty="0">
                <a:solidFill>
                  <a:srgbClr val="202122"/>
                </a:solidFill>
                <a:effectLst/>
                <a:latin typeface="Arial" panose="020B0604020202020204" pitchFamily="34" charset="0"/>
              </a:rPr>
              <a:t>Diagram showing the translation of mRNA and the synthesis of proteins by a ribosome</a:t>
            </a:r>
          </a:p>
        </p:txBody>
      </p:sp>
    </p:spTree>
    <p:extLst>
      <p:ext uri="{BB962C8B-B14F-4D97-AF65-F5344CB8AC3E}">
        <p14:creationId xmlns:p14="http://schemas.microsoft.com/office/powerpoint/2010/main" val="111661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C191E9-6B85-4D08-9699-285D128B4298}"/>
              </a:ext>
            </a:extLst>
          </p:cNvPr>
          <p:cNvSpPr>
            <a:spLocks noGrp="1"/>
          </p:cNvSpPr>
          <p:nvPr>
            <p:ph type="title"/>
          </p:nvPr>
        </p:nvSpPr>
        <p:spPr/>
        <p:txBody>
          <a:bodyPr/>
          <a:lstStyle/>
          <a:p>
            <a:r>
              <a:rPr lang="en-US" dirty="0"/>
              <a:t>Codons</a:t>
            </a:r>
          </a:p>
        </p:txBody>
      </p:sp>
      <p:pic>
        <p:nvPicPr>
          <p:cNvPr id="5" name="내용 개체 틀 4">
            <a:extLst>
              <a:ext uri="{FF2B5EF4-FFF2-40B4-BE49-F238E27FC236}">
                <a16:creationId xmlns:a16="http://schemas.microsoft.com/office/drawing/2014/main" id="{285FDCED-4113-4CE8-B512-A62A4306E4AE}"/>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47899" y="1690688"/>
            <a:ext cx="5296202" cy="4505582"/>
          </a:xfrm>
        </p:spPr>
      </p:pic>
    </p:spTree>
    <p:extLst>
      <p:ext uri="{BB962C8B-B14F-4D97-AF65-F5344CB8AC3E}">
        <p14:creationId xmlns:p14="http://schemas.microsoft.com/office/powerpoint/2010/main" val="1817185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18D8F2-D7CB-4E14-8506-678155A9B0C3}"/>
              </a:ext>
            </a:extLst>
          </p:cNvPr>
          <p:cNvSpPr>
            <a:spLocks noGrp="1"/>
          </p:cNvSpPr>
          <p:nvPr>
            <p:ph type="title"/>
          </p:nvPr>
        </p:nvSpPr>
        <p:spPr/>
        <p:txBody>
          <a:bodyPr/>
          <a:lstStyle/>
          <a:p>
            <a:r>
              <a:rPr lang="en-US" dirty="0"/>
              <a:t>Amino acids </a:t>
            </a:r>
          </a:p>
        </p:txBody>
      </p:sp>
      <p:sp>
        <p:nvSpPr>
          <p:cNvPr id="3" name="내용 개체 틀 2">
            <a:extLst>
              <a:ext uri="{FF2B5EF4-FFF2-40B4-BE49-F238E27FC236}">
                <a16:creationId xmlns:a16="http://schemas.microsoft.com/office/drawing/2014/main" id="{552694FC-2C6D-4597-8428-636DBF2B5860}"/>
              </a:ext>
            </a:extLst>
          </p:cNvPr>
          <p:cNvSpPr>
            <a:spLocks noGrp="1"/>
          </p:cNvSpPr>
          <p:nvPr>
            <p:ph idx="1"/>
          </p:nvPr>
        </p:nvSpPr>
        <p:spPr/>
        <p:txBody>
          <a:bodyPr/>
          <a:lstStyle/>
          <a:p>
            <a:r>
              <a:rPr lang="en-US" b="1" dirty="0"/>
              <a:t>Amino acids</a:t>
            </a:r>
            <a:r>
              <a:rPr lang="en-US" dirty="0"/>
              <a:t> are organic compounds that contain amino (–NH2) and carboxyl (–COOH) functional groups, along with a side chain (R group) specific to each amino acid.</a:t>
            </a:r>
          </a:p>
          <a:p>
            <a:endParaRPr lang="en-US" dirty="0"/>
          </a:p>
        </p:txBody>
      </p:sp>
      <p:pic>
        <p:nvPicPr>
          <p:cNvPr id="4" name="그림 3">
            <a:extLst>
              <a:ext uri="{FF2B5EF4-FFF2-40B4-BE49-F238E27FC236}">
                <a16:creationId xmlns:a16="http://schemas.microsoft.com/office/drawing/2014/main" id="{22207075-0DFA-40FC-AC94-29C21BEFB50A}"/>
              </a:ext>
            </a:extLst>
          </p:cNvPr>
          <p:cNvPicPr>
            <a:picLocks noChangeAspect="1"/>
          </p:cNvPicPr>
          <p:nvPr/>
        </p:nvPicPr>
        <p:blipFill>
          <a:blip r:embed="rId2"/>
          <a:stretch>
            <a:fillRect/>
          </a:stretch>
        </p:blipFill>
        <p:spPr>
          <a:xfrm>
            <a:off x="4039393" y="3136022"/>
            <a:ext cx="4113213" cy="3040941"/>
          </a:xfrm>
          <a:prstGeom prst="rect">
            <a:avLst/>
          </a:prstGeom>
        </p:spPr>
      </p:pic>
    </p:spTree>
    <p:extLst>
      <p:ext uri="{BB962C8B-B14F-4D97-AF65-F5344CB8AC3E}">
        <p14:creationId xmlns:p14="http://schemas.microsoft.com/office/powerpoint/2010/main" val="1737825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BA9254-8BA5-4236-BB9C-1D60C3A85CDD}"/>
              </a:ext>
            </a:extLst>
          </p:cNvPr>
          <p:cNvSpPr>
            <a:spLocks noGrp="1"/>
          </p:cNvSpPr>
          <p:nvPr>
            <p:ph type="title"/>
          </p:nvPr>
        </p:nvSpPr>
        <p:spPr/>
        <p:txBody>
          <a:bodyPr/>
          <a:lstStyle/>
          <a:p>
            <a:r>
              <a:rPr lang="en-US" dirty="0"/>
              <a:t>Amino acids </a:t>
            </a:r>
          </a:p>
        </p:txBody>
      </p:sp>
      <p:pic>
        <p:nvPicPr>
          <p:cNvPr id="4" name="내용 개체 틀 3">
            <a:extLst>
              <a:ext uri="{FF2B5EF4-FFF2-40B4-BE49-F238E27FC236}">
                <a16:creationId xmlns:a16="http://schemas.microsoft.com/office/drawing/2014/main" id="{8774FB17-2F90-429E-A75C-754FC3B8BC63}"/>
              </a:ext>
            </a:extLst>
          </p:cNvPr>
          <p:cNvPicPr>
            <a:picLocks noGrp="1" noChangeAspect="1"/>
          </p:cNvPicPr>
          <p:nvPr>
            <p:ph idx="1"/>
          </p:nvPr>
        </p:nvPicPr>
        <p:blipFill>
          <a:blip r:embed="rId3"/>
          <a:stretch>
            <a:fillRect/>
          </a:stretch>
        </p:blipFill>
        <p:spPr>
          <a:xfrm>
            <a:off x="3462482" y="1393632"/>
            <a:ext cx="5267035" cy="4351338"/>
          </a:xfrm>
          <a:prstGeom prst="rect">
            <a:avLst/>
          </a:prstGeom>
        </p:spPr>
      </p:pic>
    </p:spTree>
    <p:extLst>
      <p:ext uri="{BB962C8B-B14F-4D97-AF65-F5344CB8AC3E}">
        <p14:creationId xmlns:p14="http://schemas.microsoft.com/office/powerpoint/2010/main" val="3490185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6EA1-EE93-45DA-B30E-E5EFBFF12FF0}"/>
              </a:ext>
            </a:extLst>
          </p:cNvPr>
          <p:cNvSpPr>
            <a:spLocks noGrp="1"/>
          </p:cNvSpPr>
          <p:nvPr>
            <p:ph type="title"/>
          </p:nvPr>
        </p:nvSpPr>
        <p:spPr/>
        <p:txBody>
          <a:bodyPr/>
          <a:lstStyle/>
          <a:p>
            <a:r>
              <a:rPr lang="en-US" dirty="0"/>
              <a:t>DNA</a:t>
            </a:r>
            <a:r>
              <a:rPr lang="en-US" dirty="0">
                <a:sym typeface="Wingdings" panose="05000000000000000000" pitchFamily="2" charset="2"/>
              </a:rPr>
              <a:t> RNA  Protein</a:t>
            </a:r>
            <a:endParaRPr lang="en-US" dirty="0"/>
          </a:p>
        </p:txBody>
      </p:sp>
      <p:pic>
        <p:nvPicPr>
          <p:cNvPr id="4" name="Content Placeholder 3">
            <a:extLst>
              <a:ext uri="{FF2B5EF4-FFF2-40B4-BE49-F238E27FC236}">
                <a16:creationId xmlns:a16="http://schemas.microsoft.com/office/drawing/2014/main" id="{C4DDD3FB-6F41-4740-ABB7-786D9B0A46AD}"/>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86880" y="2495185"/>
            <a:ext cx="6479993" cy="3154840"/>
          </a:xfrm>
          <a:prstGeom prst="rect">
            <a:avLst/>
          </a:prstGeom>
        </p:spPr>
      </p:pic>
    </p:spTree>
    <p:extLst>
      <p:ext uri="{BB962C8B-B14F-4D97-AF65-F5344CB8AC3E}">
        <p14:creationId xmlns:p14="http://schemas.microsoft.com/office/powerpoint/2010/main" val="3997287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D4CFAA-EE81-4108-83F9-E315AAEA37D4}"/>
              </a:ext>
            </a:extLst>
          </p:cNvPr>
          <p:cNvSpPr>
            <a:spLocks noGrp="1"/>
          </p:cNvSpPr>
          <p:nvPr>
            <p:ph type="title"/>
          </p:nvPr>
        </p:nvSpPr>
        <p:spPr/>
        <p:txBody>
          <a:bodyPr/>
          <a:lstStyle/>
          <a:p>
            <a:r>
              <a:rPr lang="en-US" dirty="0"/>
              <a:t>Sequences Databases</a:t>
            </a:r>
          </a:p>
        </p:txBody>
      </p:sp>
      <p:sp>
        <p:nvSpPr>
          <p:cNvPr id="3" name="내용 개체 틀 2">
            <a:extLst>
              <a:ext uri="{FF2B5EF4-FFF2-40B4-BE49-F238E27FC236}">
                <a16:creationId xmlns:a16="http://schemas.microsoft.com/office/drawing/2014/main" id="{88AA667C-F9BE-436D-8580-06705581A613}"/>
              </a:ext>
            </a:extLst>
          </p:cNvPr>
          <p:cNvSpPr>
            <a:spLocks noGrp="1"/>
          </p:cNvSpPr>
          <p:nvPr>
            <p:ph idx="1"/>
          </p:nvPr>
        </p:nvSpPr>
        <p:spPr/>
        <p:txBody>
          <a:bodyPr/>
          <a:lstStyle/>
          <a:p>
            <a:r>
              <a:rPr lang="en-US" b="1" dirty="0"/>
              <a:t>GenBank (by NIH) for DNA and RNA sequences.</a:t>
            </a:r>
          </a:p>
          <a:p>
            <a:r>
              <a:rPr lang="en-US" b="1" dirty="0" err="1"/>
              <a:t>UniProt</a:t>
            </a:r>
            <a:r>
              <a:rPr lang="en-US" b="1" dirty="0"/>
              <a:t> (by </a:t>
            </a:r>
            <a:r>
              <a:rPr lang="en-US" b="1" dirty="0" err="1"/>
              <a:t>Uniprot</a:t>
            </a:r>
            <a:r>
              <a:rPr lang="en-US" b="1" dirty="0"/>
              <a:t> Consortium)</a:t>
            </a:r>
            <a:r>
              <a:rPr lang="en-US" dirty="0"/>
              <a:t> for protein sequences</a:t>
            </a:r>
          </a:p>
          <a:p>
            <a:r>
              <a:rPr lang="en-US" dirty="0"/>
              <a:t>Both databases are available online for public and researchers.</a:t>
            </a:r>
            <a:br>
              <a:rPr lang="en-US" dirty="0"/>
            </a:br>
            <a:endParaRPr lang="en-US" dirty="0"/>
          </a:p>
        </p:txBody>
      </p:sp>
    </p:spTree>
    <p:extLst>
      <p:ext uri="{BB962C8B-B14F-4D97-AF65-F5344CB8AC3E}">
        <p14:creationId xmlns:p14="http://schemas.microsoft.com/office/powerpoint/2010/main" val="286133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297E17-59CE-4B0A-B781-5FEF3F023492}"/>
              </a:ext>
            </a:extLst>
          </p:cNvPr>
          <p:cNvSpPr>
            <a:spLocks noGrp="1"/>
          </p:cNvSpPr>
          <p:nvPr>
            <p:ph type="title"/>
          </p:nvPr>
        </p:nvSpPr>
        <p:spPr/>
        <p:txBody>
          <a:bodyPr/>
          <a:lstStyle/>
          <a:p>
            <a:r>
              <a:rPr lang="en-US" dirty="0"/>
              <a:t>Gene bank</a:t>
            </a:r>
          </a:p>
        </p:txBody>
      </p:sp>
      <p:sp>
        <p:nvSpPr>
          <p:cNvPr id="3" name="내용 개체 틀 2">
            <a:extLst>
              <a:ext uri="{FF2B5EF4-FFF2-40B4-BE49-F238E27FC236}">
                <a16:creationId xmlns:a16="http://schemas.microsoft.com/office/drawing/2014/main" id="{94734F5D-E0EC-4D66-9D1F-2FC64C1AA4C8}"/>
              </a:ext>
            </a:extLst>
          </p:cNvPr>
          <p:cNvSpPr>
            <a:spLocks noGrp="1"/>
          </p:cNvSpPr>
          <p:nvPr>
            <p:ph idx="1"/>
          </p:nvPr>
        </p:nvSpPr>
        <p:spPr/>
        <p:txBody>
          <a:bodyPr/>
          <a:lstStyle/>
          <a:p>
            <a:r>
              <a:rPr lang="en-US" dirty="0">
                <a:hlinkClick r:id="rId2"/>
              </a:rPr>
              <a:t>www.ncbi.nlm.nih.gov/genbank</a:t>
            </a:r>
            <a:endParaRPr lang="en-US" dirty="0"/>
          </a:p>
          <a:p>
            <a:r>
              <a:rPr lang="en-US" dirty="0"/>
              <a:t>https://www.youtube.com/watch?v=QIZ8QH6JcC8</a:t>
            </a:r>
            <a:br>
              <a:rPr lang="en-US" dirty="0"/>
            </a:br>
            <a:br>
              <a:rPr lang="en-US" dirty="0"/>
            </a:br>
            <a:endParaRPr lang="en-US" dirty="0"/>
          </a:p>
        </p:txBody>
      </p:sp>
      <p:pic>
        <p:nvPicPr>
          <p:cNvPr id="4" name="그림 3">
            <a:extLst>
              <a:ext uri="{FF2B5EF4-FFF2-40B4-BE49-F238E27FC236}">
                <a16:creationId xmlns:a16="http://schemas.microsoft.com/office/drawing/2014/main" id="{F02C5BA5-9A73-489D-97CC-BC7FE207D16A}"/>
              </a:ext>
            </a:extLst>
          </p:cNvPr>
          <p:cNvPicPr>
            <a:picLocks noChangeAspect="1"/>
          </p:cNvPicPr>
          <p:nvPr/>
        </p:nvPicPr>
        <p:blipFill>
          <a:blip r:embed="rId3"/>
          <a:stretch>
            <a:fillRect/>
          </a:stretch>
        </p:blipFill>
        <p:spPr>
          <a:xfrm>
            <a:off x="3420500" y="3192433"/>
            <a:ext cx="5350999" cy="3491945"/>
          </a:xfrm>
          <a:prstGeom prst="rect">
            <a:avLst/>
          </a:prstGeom>
        </p:spPr>
      </p:pic>
    </p:spTree>
    <p:extLst>
      <p:ext uri="{BB962C8B-B14F-4D97-AF65-F5344CB8AC3E}">
        <p14:creationId xmlns:p14="http://schemas.microsoft.com/office/powerpoint/2010/main" val="4244234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D988-0FC9-4E1E-8827-842605B586F4}"/>
              </a:ext>
            </a:extLst>
          </p:cNvPr>
          <p:cNvSpPr>
            <a:spLocks noGrp="1"/>
          </p:cNvSpPr>
          <p:nvPr>
            <p:ph type="title"/>
          </p:nvPr>
        </p:nvSpPr>
        <p:spPr/>
        <p:txBody>
          <a:bodyPr/>
          <a:lstStyle/>
          <a:p>
            <a:r>
              <a:rPr lang="en-US" dirty="0"/>
              <a:t>UNIPROT</a:t>
            </a:r>
          </a:p>
        </p:txBody>
      </p:sp>
      <p:sp>
        <p:nvSpPr>
          <p:cNvPr id="3" name="Content Placeholder 2">
            <a:extLst>
              <a:ext uri="{FF2B5EF4-FFF2-40B4-BE49-F238E27FC236}">
                <a16:creationId xmlns:a16="http://schemas.microsoft.com/office/drawing/2014/main" id="{695BD8C8-A05B-4279-AF91-26814F1C52DE}"/>
              </a:ext>
            </a:extLst>
          </p:cNvPr>
          <p:cNvSpPr>
            <a:spLocks noGrp="1"/>
          </p:cNvSpPr>
          <p:nvPr>
            <p:ph idx="1"/>
          </p:nvPr>
        </p:nvSpPr>
        <p:spPr/>
        <p:txBody>
          <a:bodyPr/>
          <a:lstStyle/>
          <a:p>
            <a:r>
              <a:rPr lang="en-US" dirty="0">
                <a:hlinkClick r:id="rId2"/>
              </a:rPr>
              <a:t>www.Uniprot.org</a:t>
            </a:r>
            <a:endParaRPr lang="en-US" dirty="0"/>
          </a:p>
          <a:p>
            <a:r>
              <a:rPr lang="en-US" dirty="0">
                <a:hlinkClick r:id="rId3"/>
              </a:rPr>
              <a:t>https://www.youtube.com/watch?v=SUG-8-q4fN8</a:t>
            </a:r>
            <a:endParaRPr lang="en-US" dirty="0"/>
          </a:p>
          <a:p>
            <a:endParaRPr lang="en-US" dirty="0"/>
          </a:p>
        </p:txBody>
      </p:sp>
      <p:pic>
        <p:nvPicPr>
          <p:cNvPr id="4" name="그림 3">
            <a:extLst>
              <a:ext uri="{FF2B5EF4-FFF2-40B4-BE49-F238E27FC236}">
                <a16:creationId xmlns:a16="http://schemas.microsoft.com/office/drawing/2014/main" id="{16BADB77-6ADC-4C6C-8AA7-E4D7CF2A200C}"/>
              </a:ext>
            </a:extLst>
          </p:cNvPr>
          <p:cNvPicPr>
            <a:picLocks noChangeAspect="1"/>
          </p:cNvPicPr>
          <p:nvPr/>
        </p:nvPicPr>
        <p:blipFill>
          <a:blip r:embed="rId4"/>
          <a:stretch>
            <a:fillRect/>
          </a:stretch>
        </p:blipFill>
        <p:spPr>
          <a:xfrm>
            <a:off x="2840161" y="2908112"/>
            <a:ext cx="5620934" cy="3860981"/>
          </a:xfrm>
          <a:prstGeom prst="rect">
            <a:avLst/>
          </a:prstGeom>
        </p:spPr>
      </p:pic>
    </p:spTree>
    <p:extLst>
      <p:ext uri="{BB962C8B-B14F-4D97-AF65-F5344CB8AC3E}">
        <p14:creationId xmlns:p14="http://schemas.microsoft.com/office/powerpoint/2010/main" val="44805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080D1E-2CF4-4B02-84F3-8DE91F8171FA}"/>
              </a:ext>
            </a:extLst>
          </p:cNvPr>
          <p:cNvSpPr>
            <a:spLocks noGrp="1"/>
          </p:cNvSpPr>
          <p:nvPr>
            <p:ph type="title"/>
          </p:nvPr>
        </p:nvSpPr>
        <p:spPr/>
        <p:txBody>
          <a:bodyPr/>
          <a:lstStyle/>
          <a:p>
            <a:r>
              <a:rPr lang="en-US" dirty="0"/>
              <a:t>COMPARING SEQUENCES</a:t>
            </a:r>
          </a:p>
        </p:txBody>
      </p:sp>
      <p:sp>
        <p:nvSpPr>
          <p:cNvPr id="3" name="내용 개체 틀 2">
            <a:extLst>
              <a:ext uri="{FF2B5EF4-FFF2-40B4-BE49-F238E27FC236}">
                <a16:creationId xmlns:a16="http://schemas.microsoft.com/office/drawing/2014/main" id="{5B0379E0-3F3B-4DAC-9136-9867DECD0607}"/>
              </a:ext>
            </a:extLst>
          </p:cNvPr>
          <p:cNvSpPr>
            <a:spLocks noGrp="1"/>
          </p:cNvSpPr>
          <p:nvPr>
            <p:ph idx="1"/>
          </p:nvPr>
        </p:nvSpPr>
        <p:spPr/>
        <p:txBody>
          <a:bodyPr/>
          <a:lstStyle/>
          <a:p>
            <a:r>
              <a:rPr lang="en-US" dirty="0"/>
              <a:t>DNA and proteins are coded for by chemicals that can be represented by one-letter codes. This makes the comparison of different DNA or protein sequences possible and aids in identifying</a:t>
            </a:r>
          </a:p>
          <a:p>
            <a:pPr lvl="1"/>
            <a:r>
              <a:rPr lang="en-US" dirty="0"/>
              <a:t>regions of similarity that may show functional, structural between the sequences.</a:t>
            </a:r>
          </a:p>
        </p:txBody>
      </p:sp>
    </p:spTree>
    <p:extLst>
      <p:ext uri="{BB962C8B-B14F-4D97-AF65-F5344CB8AC3E}">
        <p14:creationId xmlns:p14="http://schemas.microsoft.com/office/powerpoint/2010/main" val="180300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A0FE-F265-430A-89EC-8D26A311DF99}"/>
              </a:ext>
            </a:extLst>
          </p:cNvPr>
          <p:cNvSpPr>
            <a:spLocks noGrp="1"/>
          </p:cNvSpPr>
          <p:nvPr>
            <p:ph type="title"/>
          </p:nvPr>
        </p:nvSpPr>
        <p:spPr>
          <a:xfrm>
            <a:off x="779207" y="2646209"/>
            <a:ext cx="10515600" cy="1325563"/>
          </a:xfrm>
        </p:spPr>
        <p:txBody>
          <a:bodyPr/>
          <a:lstStyle/>
          <a:p>
            <a:r>
              <a:rPr lang="en-US" b="1" dirty="0"/>
              <a:t>Sequence Analysis</a:t>
            </a:r>
          </a:p>
        </p:txBody>
      </p:sp>
    </p:spTree>
    <p:extLst>
      <p:ext uri="{BB962C8B-B14F-4D97-AF65-F5344CB8AC3E}">
        <p14:creationId xmlns:p14="http://schemas.microsoft.com/office/powerpoint/2010/main" val="3325183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6A03D7-E461-42E9-98F8-C43D51B78791}"/>
              </a:ext>
            </a:extLst>
          </p:cNvPr>
          <p:cNvSpPr>
            <a:spLocks noGrp="1"/>
          </p:cNvSpPr>
          <p:nvPr>
            <p:ph type="title"/>
          </p:nvPr>
        </p:nvSpPr>
        <p:spPr/>
        <p:txBody>
          <a:bodyPr/>
          <a:lstStyle/>
          <a:p>
            <a:r>
              <a:rPr lang="en-US" dirty="0"/>
              <a:t>COMPARING SEQUENCES</a:t>
            </a:r>
          </a:p>
        </p:txBody>
      </p:sp>
      <p:sp>
        <p:nvSpPr>
          <p:cNvPr id="3" name="내용 개체 틀 2">
            <a:extLst>
              <a:ext uri="{FF2B5EF4-FFF2-40B4-BE49-F238E27FC236}">
                <a16:creationId xmlns:a16="http://schemas.microsoft.com/office/drawing/2014/main" id="{32FD6EB6-C42C-4CD3-9033-56A7BBFD5C1B}"/>
              </a:ext>
            </a:extLst>
          </p:cNvPr>
          <p:cNvSpPr>
            <a:spLocks noGrp="1"/>
          </p:cNvSpPr>
          <p:nvPr>
            <p:ph idx="1"/>
          </p:nvPr>
        </p:nvSpPr>
        <p:spPr/>
        <p:txBody>
          <a:bodyPr>
            <a:normAutofit lnSpcReduction="10000"/>
          </a:bodyPr>
          <a:lstStyle/>
          <a:p>
            <a:r>
              <a:rPr lang="en-US" dirty="0"/>
              <a:t>ACCTACGGATC</a:t>
            </a:r>
          </a:p>
          <a:p>
            <a:endParaRPr lang="en-US" dirty="0"/>
          </a:p>
          <a:p>
            <a:r>
              <a:rPr lang="en-US" dirty="0"/>
              <a:t>ACCTA</a:t>
            </a:r>
          </a:p>
          <a:p>
            <a:endParaRPr lang="en-US" dirty="0"/>
          </a:p>
          <a:p>
            <a:r>
              <a:rPr lang="en-US" dirty="0"/>
              <a:t>ACGTA</a:t>
            </a:r>
          </a:p>
          <a:p>
            <a:endParaRPr lang="en-US" dirty="0"/>
          </a:p>
          <a:p>
            <a:r>
              <a:rPr lang="en-US" dirty="0"/>
              <a:t>ACCTT</a:t>
            </a:r>
          </a:p>
          <a:p>
            <a:endParaRPr lang="en-US" dirty="0"/>
          </a:p>
          <a:p>
            <a:r>
              <a:rPr lang="en-US" dirty="0"/>
              <a:t>ACCTACGGATC</a:t>
            </a:r>
          </a:p>
        </p:txBody>
      </p:sp>
    </p:spTree>
    <p:extLst>
      <p:ext uri="{BB962C8B-B14F-4D97-AF65-F5344CB8AC3E}">
        <p14:creationId xmlns:p14="http://schemas.microsoft.com/office/powerpoint/2010/main" val="86364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0A01F5-01EE-4AFC-9321-EB442D8474C1}"/>
              </a:ext>
            </a:extLst>
          </p:cNvPr>
          <p:cNvSpPr>
            <a:spLocks noGrp="1"/>
          </p:cNvSpPr>
          <p:nvPr>
            <p:ph type="title"/>
          </p:nvPr>
        </p:nvSpPr>
        <p:spPr/>
        <p:txBody>
          <a:bodyPr/>
          <a:lstStyle/>
          <a:p>
            <a:r>
              <a:rPr lang="en-US" dirty="0"/>
              <a:t>COMPARING SEQUENCES</a:t>
            </a:r>
          </a:p>
        </p:txBody>
      </p:sp>
      <p:sp>
        <p:nvSpPr>
          <p:cNvPr id="3" name="내용 개체 틀 2">
            <a:extLst>
              <a:ext uri="{FF2B5EF4-FFF2-40B4-BE49-F238E27FC236}">
                <a16:creationId xmlns:a16="http://schemas.microsoft.com/office/drawing/2014/main" id="{B8CCD3AD-CF95-4F5B-B981-78E2EFA90D00}"/>
              </a:ext>
            </a:extLst>
          </p:cNvPr>
          <p:cNvSpPr>
            <a:spLocks noGrp="1"/>
          </p:cNvSpPr>
          <p:nvPr>
            <p:ph idx="1"/>
          </p:nvPr>
        </p:nvSpPr>
        <p:spPr>
          <a:xfrm>
            <a:off x="838200" y="1883498"/>
            <a:ext cx="10515600" cy="4351338"/>
          </a:xfrm>
        </p:spPr>
        <p:txBody>
          <a:bodyPr/>
          <a:lstStyle/>
          <a:p>
            <a:r>
              <a:rPr lang="en-US" dirty="0"/>
              <a:t>Similarity (Exact matching)</a:t>
            </a:r>
          </a:p>
          <a:p>
            <a:pPr lvl="1"/>
            <a:r>
              <a:rPr lang="en-US" dirty="0"/>
              <a:t>ANCEQZINFB</a:t>
            </a:r>
          </a:p>
          <a:p>
            <a:pPr lvl="1"/>
            <a:r>
              <a:rPr lang="en-US" dirty="0"/>
              <a:t>ANCEQZINFB</a:t>
            </a:r>
          </a:p>
          <a:p>
            <a:pPr lvl="1"/>
            <a:r>
              <a:rPr lang="en-US" dirty="0"/>
              <a:t>100% matching</a:t>
            </a:r>
          </a:p>
          <a:p>
            <a:r>
              <a:rPr lang="en-US" dirty="0"/>
              <a:t>Differences (No exact matching)</a:t>
            </a:r>
          </a:p>
          <a:p>
            <a:pPr lvl="1"/>
            <a:r>
              <a:rPr lang="en-US" dirty="0"/>
              <a:t>ANCEQ</a:t>
            </a:r>
            <a:r>
              <a:rPr lang="en-US" dirty="0">
                <a:solidFill>
                  <a:srgbClr val="FF0000"/>
                </a:solidFill>
              </a:rPr>
              <a:t>Z</a:t>
            </a:r>
            <a:r>
              <a:rPr lang="en-US" dirty="0"/>
              <a:t>INFB</a:t>
            </a:r>
          </a:p>
          <a:p>
            <a:pPr lvl="1"/>
            <a:r>
              <a:rPr lang="en-US" dirty="0"/>
              <a:t>ANCEQ</a:t>
            </a:r>
            <a:r>
              <a:rPr lang="en-US" dirty="0">
                <a:solidFill>
                  <a:srgbClr val="FF0000"/>
                </a:solidFill>
              </a:rPr>
              <a:t>A</a:t>
            </a:r>
            <a:r>
              <a:rPr lang="en-US" dirty="0"/>
              <a:t>INFB</a:t>
            </a:r>
          </a:p>
          <a:p>
            <a:endParaRPr lang="en-US" dirty="0"/>
          </a:p>
        </p:txBody>
      </p:sp>
    </p:spTree>
    <p:extLst>
      <p:ext uri="{BB962C8B-B14F-4D97-AF65-F5344CB8AC3E}">
        <p14:creationId xmlns:p14="http://schemas.microsoft.com/office/powerpoint/2010/main" val="1518559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69D2E3-A406-449C-9F6D-AD81047EB3A1}"/>
              </a:ext>
            </a:extLst>
          </p:cNvPr>
          <p:cNvSpPr>
            <a:spLocks noGrp="1"/>
          </p:cNvSpPr>
          <p:nvPr>
            <p:ph type="title"/>
          </p:nvPr>
        </p:nvSpPr>
        <p:spPr/>
        <p:txBody>
          <a:bodyPr/>
          <a:lstStyle/>
          <a:p>
            <a:r>
              <a:rPr lang="en-US" dirty="0"/>
              <a:t>Differences in sequences</a:t>
            </a:r>
          </a:p>
        </p:txBody>
      </p:sp>
      <p:sp>
        <p:nvSpPr>
          <p:cNvPr id="3" name="내용 개체 틀 2">
            <a:extLst>
              <a:ext uri="{FF2B5EF4-FFF2-40B4-BE49-F238E27FC236}">
                <a16:creationId xmlns:a16="http://schemas.microsoft.com/office/drawing/2014/main" id="{73ABA69D-2B0A-452D-860F-6CB45CD71D9E}"/>
              </a:ext>
            </a:extLst>
          </p:cNvPr>
          <p:cNvSpPr>
            <a:spLocks noGrp="1"/>
          </p:cNvSpPr>
          <p:nvPr>
            <p:ph idx="1"/>
          </p:nvPr>
        </p:nvSpPr>
        <p:spPr/>
        <p:txBody>
          <a:bodyPr/>
          <a:lstStyle/>
          <a:p>
            <a:r>
              <a:rPr lang="en-US" dirty="0"/>
              <a:t>Regular expression</a:t>
            </a:r>
          </a:p>
          <a:p>
            <a:endParaRPr lang="en-US" dirty="0"/>
          </a:p>
          <a:p>
            <a:r>
              <a:rPr lang="en-US" dirty="0"/>
              <a:t>Signature sequences</a:t>
            </a:r>
          </a:p>
          <a:p>
            <a:endParaRPr lang="en-US" dirty="0"/>
          </a:p>
          <a:p>
            <a:r>
              <a:rPr lang="en-US" dirty="0"/>
              <a:t>PROSITE pattern database</a:t>
            </a:r>
          </a:p>
          <a:p>
            <a:endParaRPr lang="en-US" dirty="0"/>
          </a:p>
          <a:p>
            <a:endParaRPr lang="en-US" dirty="0"/>
          </a:p>
        </p:txBody>
      </p:sp>
    </p:spTree>
    <p:extLst>
      <p:ext uri="{BB962C8B-B14F-4D97-AF65-F5344CB8AC3E}">
        <p14:creationId xmlns:p14="http://schemas.microsoft.com/office/powerpoint/2010/main" val="51710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6664D9-F719-4B7B-841C-1F74E08CCB5A}"/>
              </a:ext>
            </a:extLst>
          </p:cNvPr>
          <p:cNvSpPr>
            <a:spLocks noGrp="1"/>
          </p:cNvSpPr>
          <p:nvPr>
            <p:ph type="title"/>
          </p:nvPr>
        </p:nvSpPr>
        <p:spPr/>
        <p:txBody>
          <a:bodyPr/>
          <a:lstStyle/>
          <a:p>
            <a:r>
              <a:rPr lang="en-US" b="1" dirty="0"/>
              <a:t>PROSITE pattern database</a:t>
            </a:r>
          </a:p>
        </p:txBody>
      </p:sp>
      <p:sp>
        <p:nvSpPr>
          <p:cNvPr id="3" name="내용 개체 틀 2">
            <a:extLst>
              <a:ext uri="{FF2B5EF4-FFF2-40B4-BE49-F238E27FC236}">
                <a16:creationId xmlns:a16="http://schemas.microsoft.com/office/drawing/2014/main" id="{72761BAA-A900-4C17-9861-FF0070ECA489}"/>
              </a:ext>
            </a:extLst>
          </p:cNvPr>
          <p:cNvSpPr>
            <a:spLocks noGrp="1"/>
          </p:cNvSpPr>
          <p:nvPr>
            <p:ph idx="1"/>
          </p:nvPr>
        </p:nvSpPr>
        <p:spPr/>
        <p:txBody>
          <a:bodyPr/>
          <a:lstStyle/>
          <a:p>
            <a:r>
              <a:rPr lang="en-US" dirty="0"/>
              <a:t>F-X(10)-R-E-X(72,86)-R-D-X-K-X(9)-C for MAP kinase</a:t>
            </a:r>
          </a:p>
          <a:p>
            <a:r>
              <a:rPr lang="en-US" dirty="0"/>
              <a:t>“-” separate amino acids</a:t>
            </a:r>
          </a:p>
          <a:p>
            <a:r>
              <a:rPr lang="en-US" dirty="0"/>
              <a:t>“X” any amino acid</a:t>
            </a:r>
          </a:p>
          <a:p>
            <a:r>
              <a:rPr lang="en-US" dirty="0"/>
              <a:t>Bracketed numbers length of a residue </a:t>
            </a:r>
          </a:p>
          <a:p>
            <a:r>
              <a:rPr lang="en-US" dirty="0"/>
              <a:t>(num1, num2): range of repetition in range num1 to num2.</a:t>
            </a:r>
          </a:p>
          <a:p>
            <a:endParaRPr lang="en-US" dirty="0"/>
          </a:p>
          <a:p>
            <a:r>
              <a:rPr lang="en-US" dirty="0">
                <a:hlinkClick r:id="rId2"/>
              </a:rPr>
              <a:t>https://prosite.expasy.org/</a:t>
            </a:r>
            <a:endParaRPr lang="en-US" dirty="0"/>
          </a:p>
          <a:p>
            <a:endParaRPr lang="en-US" dirty="0"/>
          </a:p>
          <a:p>
            <a:endParaRPr lang="en-US" dirty="0"/>
          </a:p>
        </p:txBody>
      </p:sp>
    </p:spTree>
    <p:extLst>
      <p:ext uri="{BB962C8B-B14F-4D97-AF65-F5344CB8AC3E}">
        <p14:creationId xmlns:p14="http://schemas.microsoft.com/office/powerpoint/2010/main" val="1014186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BE6A5D-4533-4E72-BE41-B87E942F3A65}"/>
              </a:ext>
            </a:extLst>
          </p:cNvPr>
          <p:cNvSpPr>
            <a:spLocks noGrp="1"/>
          </p:cNvSpPr>
          <p:nvPr>
            <p:ph type="title"/>
          </p:nvPr>
        </p:nvSpPr>
        <p:spPr/>
        <p:txBody>
          <a:bodyPr/>
          <a:lstStyle/>
          <a:p>
            <a:r>
              <a:rPr lang="en-US" b="1" dirty="0"/>
              <a:t>Pairwise sequence alignment</a:t>
            </a:r>
          </a:p>
        </p:txBody>
      </p:sp>
      <p:sp>
        <p:nvSpPr>
          <p:cNvPr id="3" name="내용 개체 틀 2">
            <a:extLst>
              <a:ext uri="{FF2B5EF4-FFF2-40B4-BE49-F238E27FC236}">
                <a16:creationId xmlns:a16="http://schemas.microsoft.com/office/drawing/2014/main" id="{5DAF59DA-756C-4D5B-A822-2433D61383FD}"/>
              </a:ext>
            </a:extLst>
          </p:cNvPr>
          <p:cNvSpPr>
            <a:spLocks noGrp="1"/>
          </p:cNvSpPr>
          <p:nvPr>
            <p:ph idx="1"/>
          </p:nvPr>
        </p:nvSpPr>
        <p:spPr/>
        <p:txBody>
          <a:bodyPr/>
          <a:lstStyle/>
          <a:p>
            <a:r>
              <a:rPr lang="en-US" dirty="0"/>
              <a:t>Pairwise Sequence Alignment is used to identify regions of similarity that may indicate functional, structural relationships between two biological sequences (protein or nucleic acid). </a:t>
            </a:r>
            <a:r>
              <a:rPr lang="en-US" dirty="0">
                <a:hlinkClick r:id="rId2"/>
              </a:rPr>
              <a:t>http://www.ebi.ac.uk/Tools/psa/</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052046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29A581-41B2-4D62-BBEB-80CA96D23308}"/>
              </a:ext>
            </a:extLst>
          </p:cNvPr>
          <p:cNvSpPr>
            <a:spLocks noGrp="1"/>
          </p:cNvSpPr>
          <p:nvPr>
            <p:ph type="title"/>
          </p:nvPr>
        </p:nvSpPr>
        <p:spPr/>
        <p:txBody>
          <a:bodyPr/>
          <a:lstStyle/>
          <a:p>
            <a:r>
              <a:rPr lang="en-US" b="1" dirty="0"/>
              <a:t>Pairwise Sequence Alignment</a:t>
            </a:r>
          </a:p>
        </p:txBody>
      </p:sp>
      <p:sp>
        <p:nvSpPr>
          <p:cNvPr id="3" name="내용 개체 틀 2">
            <a:extLst>
              <a:ext uri="{FF2B5EF4-FFF2-40B4-BE49-F238E27FC236}">
                <a16:creationId xmlns:a16="http://schemas.microsoft.com/office/drawing/2014/main" id="{4ED12FE5-F1FC-4BAD-9B53-614A8B16FF3A}"/>
              </a:ext>
            </a:extLst>
          </p:cNvPr>
          <p:cNvSpPr>
            <a:spLocks noGrp="1"/>
          </p:cNvSpPr>
          <p:nvPr>
            <p:ph idx="1"/>
          </p:nvPr>
        </p:nvSpPr>
        <p:spPr/>
        <p:txBody>
          <a:bodyPr>
            <a:normAutofit fontScale="92500" lnSpcReduction="10000"/>
          </a:bodyPr>
          <a:lstStyle/>
          <a:p>
            <a:r>
              <a:rPr lang="en-US" b="1" dirty="0"/>
              <a:t>Global Alignment</a:t>
            </a:r>
          </a:p>
          <a:p>
            <a:pPr lvl="1"/>
            <a:r>
              <a:rPr lang="en-US" dirty="0"/>
              <a:t>It create an end-to-end alignment of the sequences to be aligned.</a:t>
            </a:r>
          </a:p>
          <a:p>
            <a:endParaRPr lang="en-US" dirty="0"/>
          </a:p>
          <a:p>
            <a:endParaRPr lang="en-US" dirty="0"/>
          </a:p>
          <a:p>
            <a:r>
              <a:rPr lang="en-US" b="1" dirty="0"/>
              <a:t>Local Alignment</a:t>
            </a:r>
          </a:p>
          <a:p>
            <a:pPr lvl="1"/>
            <a:r>
              <a:rPr lang="en-US" dirty="0"/>
              <a:t>It finds one, or more, alignments describing the most similar region(s) within the sequences to be aligned. </a:t>
            </a:r>
          </a:p>
          <a:p>
            <a:r>
              <a:rPr lang="en-US" dirty="0"/>
              <a:t>Why local alignment?</a:t>
            </a:r>
          </a:p>
          <a:p>
            <a:pPr lvl="1"/>
            <a:r>
              <a:rPr lang="en-US" dirty="0"/>
              <a:t>Because Local alignment have power to detect the smaller regions with high similarity and such matches are motifs or domains which remain hidden in case of protein function.</a:t>
            </a:r>
          </a:p>
        </p:txBody>
      </p:sp>
    </p:spTree>
    <p:extLst>
      <p:ext uri="{BB962C8B-B14F-4D97-AF65-F5344CB8AC3E}">
        <p14:creationId xmlns:p14="http://schemas.microsoft.com/office/powerpoint/2010/main" val="27134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26EF3F-19A1-46A2-A8D8-C0F6D9310348}"/>
              </a:ext>
            </a:extLst>
          </p:cNvPr>
          <p:cNvSpPr>
            <a:spLocks noGrp="1"/>
          </p:cNvSpPr>
          <p:nvPr>
            <p:ph type="title"/>
          </p:nvPr>
        </p:nvSpPr>
        <p:spPr/>
        <p:txBody>
          <a:bodyPr/>
          <a:lstStyle/>
          <a:p>
            <a:r>
              <a:rPr lang="en-US" b="1" dirty="0"/>
              <a:t>Pairwise Sequence Alignment</a:t>
            </a:r>
            <a:endParaRPr lang="en-US" dirty="0"/>
          </a:p>
        </p:txBody>
      </p:sp>
      <p:sp>
        <p:nvSpPr>
          <p:cNvPr id="3" name="내용 개체 틀 2">
            <a:extLst>
              <a:ext uri="{FF2B5EF4-FFF2-40B4-BE49-F238E27FC236}">
                <a16:creationId xmlns:a16="http://schemas.microsoft.com/office/drawing/2014/main" id="{DFF03DB2-4D2E-4CC8-BB3C-A2BBB9392642}"/>
              </a:ext>
            </a:extLst>
          </p:cNvPr>
          <p:cNvSpPr>
            <a:spLocks noGrp="1"/>
          </p:cNvSpPr>
          <p:nvPr>
            <p:ph idx="1"/>
          </p:nvPr>
        </p:nvSpPr>
        <p:spPr/>
        <p:txBody>
          <a:bodyPr/>
          <a:lstStyle/>
          <a:p>
            <a:r>
              <a:rPr lang="en-US" b="1" dirty="0"/>
              <a:t>Advantages of local alignment:</a:t>
            </a:r>
          </a:p>
          <a:p>
            <a:pPr lvl="1"/>
            <a:r>
              <a:rPr lang="en-US" dirty="0"/>
              <a:t>We can compare the different length sequences</a:t>
            </a:r>
          </a:p>
          <a:p>
            <a:pPr lvl="1"/>
            <a:r>
              <a:rPr lang="en-US" dirty="0"/>
              <a:t>Conserved domains can be determined from proteins</a:t>
            </a:r>
          </a:p>
          <a:p>
            <a:pPr lvl="1"/>
            <a:r>
              <a:rPr lang="en-US" dirty="0"/>
              <a:t>Common function features can be identified.</a:t>
            </a:r>
          </a:p>
        </p:txBody>
      </p:sp>
    </p:spTree>
    <p:extLst>
      <p:ext uri="{BB962C8B-B14F-4D97-AF65-F5344CB8AC3E}">
        <p14:creationId xmlns:p14="http://schemas.microsoft.com/office/powerpoint/2010/main" val="4113353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7A32FC-A4C8-4378-9D01-F1383AC621C7}"/>
              </a:ext>
            </a:extLst>
          </p:cNvPr>
          <p:cNvSpPr>
            <a:spLocks noGrp="1"/>
          </p:cNvSpPr>
          <p:nvPr>
            <p:ph type="title"/>
          </p:nvPr>
        </p:nvSpPr>
        <p:spPr/>
        <p:txBody>
          <a:bodyPr/>
          <a:lstStyle/>
          <a:p>
            <a:endParaRPr lang="en-US" dirty="0"/>
          </a:p>
        </p:txBody>
      </p:sp>
      <p:pic>
        <p:nvPicPr>
          <p:cNvPr id="2050" name="Picture 2" descr="Difference between Global and Local Sequence Alignment">
            <a:extLst>
              <a:ext uri="{FF2B5EF4-FFF2-40B4-BE49-F238E27FC236}">
                <a16:creationId xmlns:a16="http://schemas.microsoft.com/office/drawing/2014/main" id="{64A063A9-50F3-4965-8EA2-FB27425DA2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2833" y="2361185"/>
            <a:ext cx="6626334" cy="361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000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2A1C4C-462E-490E-9960-DDFD42E63D87}"/>
              </a:ext>
            </a:extLst>
          </p:cNvPr>
          <p:cNvSpPr>
            <a:spLocks noGrp="1"/>
          </p:cNvSpPr>
          <p:nvPr>
            <p:ph type="title"/>
          </p:nvPr>
        </p:nvSpPr>
        <p:spPr/>
        <p:txBody>
          <a:bodyPr/>
          <a:lstStyle/>
          <a:p>
            <a:endParaRPr lang="en-US"/>
          </a:p>
        </p:txBody>
      </p:sp>
      <p:pic>
        <p:nvPicPr>
          <p:cNvPr id="4" name="내용 개체 틀 3">
            <a:extLst>
              <a:ext uri="{FF2B5EF4-FFF2-40B4-BE49-F238E27FC236}">
                <a16:creationId xmlns:a16="http://schemas.microsoft.com/office/drawing/2014/main" id="{B2A502B4-6470-48E3-A87F-0F8D0AE92DB7}"/>
              </a:ext>
            </a:extLst>
          </p:cNvPr>
          <p:cNvPicPr>
            <a:picLocks noGrp="1" noChangeAspect="1"/>
          </p:cNvPicPr>
          <p:nvPr>
            <p:ph idx="1"/>
          </p:nvPr>
        </p:nvPicPr>
        <p:blipFill>
          <a:blip r:embed="rId2"/>
          <a:stretch>
            <a:fillRect/>
          </a:stretch>
        </p:blipFill>
        <p:spPr>
          <a:xfrm>
            <a:off x="1793620" y="0"/>
            <a:ext cx="7304601" cy="6944810"/>
          </a:xfrm>
          <a:prstGeom prst="rect">
            <a:avLst/>
          </a:prstGeom>
        </p:spPr>
      </p:pic>
    </p:spTree>
    <p:extLst>
      <p:ext uri="{BB962C8B-B14F-4D97-AF65-F5344CB8AC3E}">
        <p14:creationId xmlns:p14="http://schemas.microsoft.com/office/powerpoint/2010/main" val="4156364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Diagram 45">
            <a:extLst>
              <a:ext uri="{FF2B5EF4-FFF2-40B4-BE49-F238E27FC236}">
                <a16:creationId xmlns:a16="http://schemas.microsoft.com/office/drawing/2014/main" id="{87ED3108-0C45-408B-B5ED-EBBC2BB13FC0}"/>
              </a:ext>
            </a:extLst>
          </p:cNvPr>
          <p:cNvGraphicFramePr/>
          <p:nvPr>
            <p:extLst>
              <p:ext uri="{D42A27DB-BD31-4B8C-83A1-F6EECF244321}">
                <p14:modId xmlns:p14="http://schemas.microsoft.com/office/powerpoint/2010/main" val="342116908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5218522-00B0-4D7D-A9B7-70AA22E37A1B}"/>
              </a:ext>
            </a:extLst>
          </p:cNvPr>
          <p:cNvSpPr>
            <a:spLocks noGrp="1"/>
          </p:cNvSpPr>
          <p:nvPr>
            <p:ph type="title"/>
          </p:nvPr>
        </p:nvSpPr>
        <p:spPr/>
        <p:txBody>
          <a:bodyPr/>
          <a:lstStyle/>
          <a:p>
            <a:r>
              <a:rPr lang="en-US" dirty="0"/>
              <a:t>Sequence Analysis</a:t>
            </a:r>
          </a:p>
        </p:txBody>
      </p:sp>
      <p:sp>
        <p:nvSpPr>
          <p:cNvPr id="41" name="TextBox 40">
            <a:extLst>
              <a:ext uri="{FF2B5EF4-FFF2-40B4-BE49-F238E27FC236}">
                <a16:creationId xmlns:a16="http://schemas.microsoft.com/office/drawing/2014/main" id="{868A9EA6-B0AA-4A12-AD96-CB6EFB5DA6A4}"/>
              </a:ext>
            </a:extLst>
          </p:cNvPr>
          <p:cNvSpPr txBox="1"/>
          <p:nvPr/>
        </p:nvSpPr>
        <p:spPr>
          <a:xfrm>
            <a:off x="4573131" y="4665827"/>
            <a:ext cx="3045738" cy="400110"/>
          </a:xfrm>
          <a:prstGeom prst="rect">
            <a:avLst/>
          </a:prstGeom>
          <a:noFill/>
        </p:spPr>
        <p:txBody>
          <a:bodyPr wrap="square" rtlCol="0">
            <a:spAutoFit/>
          </a:bodyPr>
          <a:lstStyle/>
          <a:p>
            <a:r>
              <a:rPr lang="en-US" sz="2000" dirty="0"/>
              <a:t>Central dogma of biology</a:t>
            </a:r>
          </a:p>
        </p:txBody>
      </p:sp>
    </p:spTree>
    <p:extLst>
      <p:ext uri="{BB962C8B-B14F-4D97-AF65-F5344CB8AC3E}">
        <p14:creationId xmlns:p14="http://schemas.microsoft.com/office/powerpoint/2010/main" val="3976102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F6C68-DFA0-4199-80E7-3C23F6EB1384}"/>
              </a:ext>
            </a:extLst>
          </p:cNvPr>
          <p:cNvSpPr>
            <a:spLocks noGrp="1"/>
          </p:cNvSpPr>
          <p:nvPr>
            <p:ph type="title"/>
          </p:nvPr>
        </p:nvSpPr>
        <p:spPr/>
        <p:txBody>
          <a:bodyPr/>
          <a:lstStyle/>
          <a:p>
            <a:r>
              <a:rPr lang="en-US" b="1" dirty="0"/>
              <a:t>DNA</a:t>
            </a:r>
          </a:p>
        </p:txBody>
      </p:sp>
      <p:pic>
        <p:nvPicPr>
          <p:cNvPr id="4" name="Content Placeholder 3">
            <a:extLst>
              <a:ext uri="{FF2B5EF4-FFF2-40B4-BE49-F238E27FC236}">
                <a16:creationId xmlns:a16="http://schemas.microsoft.com/office/drawing/2014/main" id="{C269E707-9831-49C9-A994-E22AE5A08196}"/>
              </a:ext>
            </a:extLst>
          </p:cNvPr>
          <p:cNvPicPr>
            <a:picLocks noGrp="1" noChangeAspect="1"/>
          </p:cNvPicPr>
          <p:nvPr>
            <p:ph idx="1"/>
          </p:nvPr>
        </p:nvPicPr>
        <p:blipFill>
          <a:blip r:embed="rId3"/>
          <a:stretch>
            <a:fillRect/>
          </a:stretch>
        </p:blipFill>
        <p:spPr>
          <a:xfrm>
            <a:off x="5663470" y="650392"/>
            <a:ext cx="5203313" cy="5633476"/>
          </a:xfrm>
          <a:prstGeom prst="rect">
            <a:avLst/>
          </a:prstGeom>
        </p:spPr>
      </p:pic>
      <p:sp>
        <p:nvSpPr>
          <p:cNvPr id="5" name="Rectangle 4">
            <a:extLst>
              <a:ext uri="{FF2B5EF4-FFF2-40B4-BE49-F238E27FC236}">
                <a16:creationId xmlns:a16="http://schemas.microsoft.com/office/drawing/2014/main" id="{CE46025A-1920-404D-8682-C6003293771F}"/>
              </a:ext>
            </a:extLst>
          </p:cNvPr>
          <p:cNvSpPr/>
          <p:nvPr/>
        </p:nvSpPr>
        <p:spPr>
          <a:xfrm>
            <a:off x="424068" y="1821672"/>
            <a:ext cx="5049079" cy="1938992"/>
          </a:xfrm>
          <a:prstGeom prst="rect">
            <a:avLst/>
          </a:prstGeom>
        </p:spPr>
        <p:txBody>
          <a:bodyPr wrap="square">
            <a:spAutoFit/>
          </a:bodyPr>
          <a:lstStyle/>
          <a:p>
            <a:r>
              <a:rPr lang="en-US" sz="2000" dirty="0"/>
              <a:t>DNA molecule  a double helix formed from two complementary strands of nucleotides held together by hydrogen bonds between G-C and A-T base pairs and these nucleotides are composed of sugar phosphate group and are bind with each other with hydrogen bonds.</a:t>
            </a:r>
          </a:p>
        </p:txBody>
      </p:sp>
      <p:sp>
        <p:nvSpPr>
          <p:cNvPr id="6" name="Rectangle 5">
            <a:extLst>
              <a:ext uri="{FF2B5EF4-FFF2-40B4-BE49-F238E27FC236}">
                <a16:creationId xmlns:a16="http://schemas.microsoft.com/office/drawing/2014/main" id="{F7AD6168-374F-43D3-96D5-DC57020BF403}"/>
              </a:ext>
            </a:extLst>
          </p:cNvPr>
          <p:cNvSpPr/>
          <p:nvPr/>
        </p:nvSpPr>
        <p:spPr>
          <a:xfrm>
            <a:off x="8296422" y="6164584"/>
            <a:ext cx="1834156" cy="369332"/>
          </a:xfrm>
          <a:prstGeom prst="rect">
            <a:avLst/>
          </a:prstGeom>
        </p:spPr>
        <p:txBody>
          <a:bodyPr wrap="none">
            <a:spAutoFit/>
          </a:bodyPr>
          <a:lstStyle/>
          <a:p>
            <a:r>
              <a:rPr lang="en-US" dirty="0"/>
              <a:t>DNA Double helix</a:t>
            </a:r>
          </a:p>
        </p:txBody>
      </p:sp>
    </p:spTree>
    <p:extLst>
      <p:ext uri="{BB962C8B-B14F-4D97-AF65-F5344CB8AC3E}">
        <p14:creationId xmlns:p14="http://schemas.microsoft.com/office/powerpoint/2010/main" val="195158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595E3-DFC0-4146-8CC5-46139416D668}"/>
              </a:ext>
            </a:extLst>
          </p:cNvPr>
          <p:cNvSpPr>
            <a:spLocks noGrp="1"/>
          </p:cNvSpPr>
          <p:nvPr>
            <p:ph type="title"/>
          </p:nvPr>
        </p:nvSpPr>
        <p:spPr/>
        <p:txBody>
          <a:bodyPr/>
          <a:lstStyle/>
          <a:p>
            <a:r>
              <a:rPr lang="en-US" b="1" dirty="0"/>
              <a:t>RNA</a:t>
            </a:r>
          </a:p>
        </p:txBody>
      </p:sp>
      <p:pic>
        <p:nvPicPr>
          <p:cNvPr id="5" name="Content Placeholder 4">
            <a:extLst>
              <a:ext uri="{FF2B5EF4-FFF2-40B4-BE49-F238E27FC236}">
                <a16:creationId xmlns:a16="http://schemas.microsoft.com/office/drawing/2014/main" id="{65A1AB0C-4112-4185-9F29-766EA45D3E10}"/>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34832" y="1978025"/>
            <a:ext cx="5439172" cy="4351338"/>
          </a:xfrm>
        </p:spPr>
      </p:pic>
      <p:sp>
        <p:nvSpPr>
          <p:cNvPr id="7" name="Rectangle 6">
            <a:extLst>
              <a:ext uri="{FF2B5EF4-FFF2-40B4-BE49-F238E27FC236}">
                <a16:creationId xmlns:a16="http://schemas.microsoft.com/office/drawing/2014/main" id="{26198E49-5B42-43AD-B556-2755D30D1867}"/>
              </a:ext>
            </a:extLst>
          </p:cNvPr>
          <p:cNvSpPr/>
          <p:nvPr/>
        </p:nvSpPr>
        <p:spPr>
          <a:xfrm>
            <a:off x="838200" y="1793359"/>
            <a:ext cx="1348446" cy="369332"/>
          </a:xfrm>
          <a:prstGeom prst="rect">
            <a:avLst/>
          </a:prstGeom>
        </p:spPr>
        <p:txBody>
          <a:bodyPr wrap="none">
            <a:spAutoFit/>
          </a:bodyPr>
          <a:lstStyle/>
          <a:p>
            <a:r>
              <a:rPr lang="en-US" dirty="0"/>
              <a:t>DNA </a:t>
            </a:r>
            <a:r>
              <a:rPr lang="en-US" dirty="0">
                <a:sym typeface="Wingdings" panose="05000000000000000000" pitchFamily="2" charset="2"/>
              </a:rPr>
              <a:t></a:t>
            </a:r>
            <a:r>
              <a:rPr lang="en-US" dirty="0"/>
              <a:t> RNA</a:t>
            </a:r>
          </a:p>
        </p:txBody>
      </p:sp>
    </p:spTree>
    <p:extLst>
      <p:ext uri="{BB962C8B-B14F-4D97-AF65-F5344CB8AC3E}">
        <p14:creationId xmlns:p14="http://schemas.microsoft.com/office/powerpoint/2010/main" val="3505042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CC267-CE0A-493E-8B46-A574E98E4533}"/>
              </a:ext>
            </a:extLst>
          </p:cNvPr>
          <p:cNvSpPr>
            <a:spLocks noGrp="1"/>
          </p:cNvSpPr>
          <p:nvPr>
            <p:ph type="title"/>
          </p:nvPr>
        </p:nvSpPr>
        <p:spPr/>
        <p:txBody>
          <a:bodyPr/>
          <a:lstStyle/>
          <a:p>
            <a:r>
              <a:rPr lang="en-US" b="1" dirty="0"/>
              <a:t>Proteins</a:t>
            </a:r>
          </a:p>
        </p:txBody>
      </p:sp>
      <p:pic>
        <p:nvPicPr>
          <p:cNvPr id="5" name="Content Placeholder 4">
            <a:extLst>
              <a:ext uri="{FF2B5EF4-FFF2-40B4-BE49-F238E27FC236}">
                <a16:creationId xmlns:a16="http://schemas.microsoft.com/office/drawing/2014/main" id="{D030967B-42E4-46C9-86FE-8DEB3CFAAB53}"/>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48691" y="2723387"/>
            <a:ext cx="4688284" cy="2712351"/>
          </a:xfrm>
        </p:spPr>
      </p:pic>
      <p:pic>
        <p:nvPicPr>
          <p:cNvPr id="8" name="Picture 7">
            <a:extLst>
              <a:ext uri="{FF2B5EF4-FFF2-40B4-BE49-F238E27FC236}">
                <a16:creationId xmlns:a16="http://schemas.microsoft.com/office/drawing/2014/main" id="{DF48C263-8620-4BD9-9DAD-1CC17CF323E0}"/>
              </a:ext>
            </a:extLst>
          </p:cNvPr>
          <p:cNvPicPr>
            <a:picLocks noChangeAspect="1"/>
          </p:cNvPicPr>
          <p:nvPr/>
        </p:nvPicPr>
        <p:blipFill>
          <a:blip r:embed="rId4" cstate="hq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82970" y="2723387"/>
            <a:ext cx="2997134" cy="3033338"/>
          </a:xfrm>
          <a:prstGeom prst="rect">
            <a:avLst/>
          </a:prstGeom>
        </p:spPr>
      </p:pic>
      <p:sp>
        <p:nvSpPr>
          <p:cNvPr id="10" name="Rectangle 9">
            <a:extLst>
              <a:ext uri="{FF2B5EF4-FFF2-40B4-BE49-F238E27FC236}">
                <a16:creationId xmlns:a16="http://schemas.microsoft.com/office/drawing/2014/main" id="{3D89D0F7-D8DE-4C19-BDBD-07E42424CC75}"/>
              </a:ext>
            </a:extLst>
          </p:cNvPr>
          <p:cNvSpPr/>
          <p:nvPr/>
        </p:nvSpPr>
        <p:spPr>
          <a:xfrm>
            <a:off x="884583" y="1702027"/>
            <a:ext cx="1605119" cy="369332"/>
          </a:xfrm>
          <a:prstGeom prst="rect">
            <a:avLst/>
          </a:prstGeom>
        </p:spPr>
        <p:txBody>
          <a:bodyPr wrap="none">
            <a:spAutoFit/>
          </a:bodyPr>
          <a:lstStyle/>
          <a:p>
            <a:r>
              <a:rPr lang="en-US" dirty="0"/>
              <a:t>RNA </a:t>
            </a:r>
            <a:r>
              <a:rPr lang="en-US" dirty="0">
                <a:sym typeface="Wingdings" panose="05000000000000000000" pitchFamily="2" charset="2"/>
              </a:rPr>
              <a:t> Protein</a:t>
            </a:r>
            <a:endParaRPr lang="en-US" dirty="0"/>
          </a:p>
        </p:txBody>
      </p:sp>
    </p:spTree>
    <p:extLst>
      <p:ext uri="{BB962C8B-B14F-4D97-AF65-F5344CB8AC3E}">
        <p14:creationId xmlns:p14="http://schemas.microsoft.com/office/powerpoint/2010/main" val="373222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C42A-5718-4D54-94CC-222AB6BCCA37}"/>
              </a:ext>
            </a:extLst>
          </p:cNvPr>
          <p:cNvSpPr>
            <a:spLocks noGrp="1"/>
          </p:cNvSpPr>
          <p:nvPr>
            <p:ph type="title"/>
          </p:nvPr>
        </p:nvSpPr>
        <p:spPr/>
        <p:txBody>
          <a:bodyPr/>
          <a:lstStyle/>
          <a:p>
            <a:r>
              <a:rPr lang="en-US" b="1" dirty="0"/>
              <a:t>Cells</a:t>
            </a:r>
          </a:p>
        </p:txBody>
      </p:sp>
      <p:pic>
        <p:nvPicPr>
          <p:cNvPr id="10" name="Content Placeholder 9">
            <a:extLst>
              <a:ext uri="{FF2B5EF4-FFF2-40B4-BE49-F238E27FC236}">
                <a16:creationId xmlns:a16="http://schemas.microsoft.com/office/drawing/2014/main" id="{ADDA9A8A-E2BF-478A-B6C5-846F681F739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13090" y="1855328"/>
            <a:ext cx="4387599" cy="4351338"/>
          </a:xfrm>
        </p:spPr>
      </p:pic>
    </p:spTree>
    <p:extLst>
      <p:ext uri="{BB962C8B-B14F-4D97-AF65-F5344CB8AC3E}">
        <p14:creationId xmlns:p14="http://schemas.microsoft.com/office/powerpoint/2010/main" val="2968739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ADA6-7605-40F7-BF52-008BF5E55A6E}"/>
              </a:ext>
            </a:extLst>
          </p:cNvPr>
          <p:cNvSpPr>
            <a:spLocks noGrp="1"/>
          </p:cNvSpPr>
          <p:nvPr>
            <p:ph type="title"/>
          </p:nvPr>
        </p:nvSpPr>
        <p:spPr/>
        <p:txBody>
          <a:bodyPr/>
          <a:lstStyle/>
          <a:p>
            <a:r>
              <a:rPr lang="en-US" b="1" dirty="0"/>
              <a:t>Transcription</a:t>
            </a:r>
          </a:p>
        </p:txBody>
      </p:sp>
      <p:sp>
        <p:nvSpPr>
          <p:cNvPr id="3" name="Content Placeholder 2">
            <a:extLst>
              <a:ext uri="{FF2B5EF4-FFF2-40B4-BE49-F238E27FC236}">
                <a16:creationId xmlns:a16="http://schemas.microsoft.com/office/drawing/2014/main" id="{62AD08FA-74E1-4087-AD7F-52E5118CA994}"/>
              </a:ext>
            </a:extLst>
          </p:cNvPr>
          <p:cNvSpPr>
            <a:spLocks noGrp="1"/>
          </p:cNvSpPr>
          <p:nvPr>
            <p:ph idx="1"/>
          </p:nvPr>
        </p:nvSpPr>
        <p:spPr/>
        <p:txBody>
          <a:bodyPr/>
          <a:lstStyle/>
          <a:p>
            <a:r>
              <a:rPr lang="en-US" sz="2400" b="1" dirty="0"/>
              <a:t>Transcription</a:t>
            </a:r>
            <a:r>
              <a:rPr lang="en-US" sz="2400" dirty="0"/>
              <a:t> is the process of copying a segment of DNA into RNA. The segments of DNA transcribed into RNA molecules that can encode proteins are said to produce messenger RNA (mRNA). Other segments of DNA are copied into RNA molecules called non-coding RNAs (ncRNAs). </a:t>
            </a:r>
          </a:p>
          <a:p>
            <a:endParaRPr lang="en-US" dirty="0"/>
          </a:p>
        </p:txBody>
      </p:sp>
      <p:pic>
        <p:nvPicPr>
          <p:cNvPr id="4" name="Picture 3">
            <a:extLst>
              <a:ext uri="{FF2B5EF4-FFF2-40B4-BE49-F238E27FC236}">
                <a16:creationId xmlns:a16="http://schemas.microsoft.com/office/drawing/2014/main" id="{4D947B99-B65B-4D8C-A43A-63473B755A6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89661" y="3676521"/>
            <a:ext cx="6224504" cy="2500442"/>
          </a:xfrm>
          <a:prstGeom prst="rect">
            <a:avLst/>
          </a:prstGeom>
        </p:spPr>
      </p:pic>
    </p:spTree>
    <p:extLst>
      <p:ext uri="{BB962C8B-B14F-4D97-AF65-F5344CB8AC3E}">
        <p14:creationId xmlns:p14="http://schemas.microsoft.com/office/powerpoint/2010/main" val="2323019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0AE67-A4AE-465F-8F92-32B73E290017}"/>
              </a:ext>
            </a:extLst>
          </p:cNvPr>
          <p:cNvSpPr>
            <a:spLocks noGrp="1"/>
          </p:cNvSpPr>
          <p:nvPr>
            <p:ph type="title"/>
          </p:nvPr>
        </p:nvSpPr>
        <p:spPr/>
        <p:txBody>
          <a:bodyPr/>
          <a:lstStyle/>
          <a:p>
            <a:r>
              <a:rPr lang="en-US" b="1" dirty="0"/>
              <a:t>Nucleotide</a:t>
            </a:r>
          </a:p>
        </p:txBody>
      </p:sp>
      <p:sp>
        <p:nvSpPr>
          <p:cNvPr id="3" name="Content Placeholder 2">
            <a:extLst>
              <a:ext uri="{FF2B5EF4-FFF2-40B4-BE49-F238E27FC236}">
                <a16:creationId xmlns:a16="http://schemas.microsoft.com/office/drawing/2014/main" id="{90EE097E-2E60-4DBE-BE55-45753479BE42}"/>
              </a:ext>
            </a:extLst>
          </p:cNvPr>
          <p:cNvSpPr>
            <a:spLocks noGrp="1"/>
          </p:cNvSpPr>
          <p:nvPr>
            <p:ph idx="1"/>
          </p:nvPr>
        </p:nvSpPr>
        <p:spPr/>
        <p:txBody>
          <a:bodyPr/>
          <a:lstStyle/>
          <a:p>
            <a:r>
              <a:rPr lang="en-US" b="1" dirty="0"/>
              <a:t>Nucleotides</a:t>
            </a:r>
            <a:r>
              <a:rPr lang="en-US" dirty="0"/>
              <a:t> are organic molecules consisting of a nucleoside and a phosphate. </a:t>
            </a:r>
          </a:p>
        </p:txBody>
      </p:sp>
      <p:pic>
        <p:nvPicPr>
          <p:cNvPr id="5" name="Picture 4">
            <a:extLst>
              <a:ext uri="{FF2B5EF4-FFF2-40B4-BE49-F238E27FC236}">
                <a16:creationId xmlns:a16="http://schemas.microsoft.com/office/drawing/2014/main" id="{848B44A0-0515-4C40-B6AE-835DB73260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034592" y="3311251"/>
            <a:ext cx="3316224" cy="1645760"/>
          </a:xfrm>
          <a:prstGeom prst="rect">
            <a:avLst/>
          </a:prstGeom>
        </p:spPr>
      </p:pic>
      <p:pic>
        <p:nvPicPr>
          <p:cNvPr id="7" name="Picture 6">
            <a:extLst>
              <a:ext uri="{FF2B5EF4-FFF2-40B4-BE49-F238E27FC236}">
                <a16:creationId xmlns:a16="http://schemas.microsoft.com/office/drawing/2014/main" id="{57F4292A-8BFF-4F95-B94D-7E116A904FC2}"/>
              </a:ext>
            </a:extLst>
          </p:cNvPr>
          <p:cNvPicPr>
            <a:picLocks noChangeAspect="1"/>
          </p:cNvPicPr>
          <p:nvPr/>
        </p:nvPicPr>
        <p:blipFill>
          <a:blip r:embed="rId5"/>
          <a:stretch>
            <a:fillRect/>
          </a:stretch>
        </p:blipFill>
        <p:spPr>
          <a:xfrm>
            <a:off x="6704284" y="2298020"/>
            <a:ext cx="3709798" cy="4013880"/>
          </a:xfrm>
          <a:prstGeom prst="rect">
            <a:avLst/>
          </a:prstGeom>
        </p:spPr>
      </p:pic>
      <p:sp>
        <p:nvSpPr>
          <p:cNvPr id="11" name="Rectangle 10">
            <a:extLst>
              <a:ext uri="{FF2B5EF4-FFF2-40B4-BE49-F238E27FC236}">
                <a16:creationId xmlns:a16="http://schemas.microsoft.com/office/drawing/2014/main" id="{6EB4B5B9-2AC4-4141-BABB-EDAB7A5645FE}"/>
              </a:ext>
            </a:extLst>
          </p:cNvPr>
          <p:cNvSpPr/>
          <p:nvPr/>
        </p:nvSpPr>
        <p:spPr>
          <a:xfrm>
            <a:off x="1030468" y="5474186"/>
            <a:ext cx="5324471" cy="369332"/>
          </a:xfrm>
          <a:prstGeom prst="rect">
            <a:avLst/>
          </a:prstGeom>
        </p:spPr>
        <p:txBody>
          <a:bodyPr wrap="none">
            <a:spAutoFit/>
          </a:bodyPr>
          <a:lstStyle/>
          <a:p>
            <a:r>
              <a:rPr lang="en-US" dirty="0">
                <a:solidFill>
                  <a:srgbClr val="000000"/>
                </a:solidFill>
                <a:latin typeface="Calibri" panose="020F0502020204030204" pitchFamily="34" charset="0"/>
              </a:rPr>
              <a:t>RNA has Ribose sugar and DNA has de-</a:t>
            </a:r>
            <a:r>
              <a:rPr lang="en-US" dirty="0" err="1">
                <a:solidFill>
                  <a:srgbClr val="000000"/>
                </a:solidFill>
                <a:latin typeface="Calibri" panose="020F0502020204030204" pitchFamily="34" charset="0"/>
              </a:rPr>
              <a:t>oxyribose</a:t>
            </a:r>
            <a:r>
              <a:rPr lang="en-US" dirty="0">
                <a:solidFill>
                  <a:srgbClr val="000000"/>
                </a:solidFill>
                <a:latin typeface="Calibri" panose="020F0502020204030204" pitchFamily="34" charset="0"/>
              </a:rPr>
              <a:t> sugar.</a:t>
            </a:r>
          </a:p>
        </p:txBody>
      </p:sp>
    </p:spTree>
    <p:extLst>
      <p:ext uri="{BB962C8B-B14F-4D97-AF65-F5344CB8AC3E}">
        <p14:creationId xmlns:p14="http://schemas.microsoft.com/office/powerpoint/2010/main" val="2808919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TotalTime>
  <Words>644</Words>
  <Application>Microsoft Office PowerPoint</Application>
  <PresentationFormat>Widescreen</PresentationFormat>
  <Paragraphs>104</Paragraphs>
  <Slides>28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Introduction to Bioinformatics</vt:lpstr>
      <vt:lpstr>Sequence Analysis</vt:lpstr>
      <vt:lpstr>Sequence Analysis</vt:lpstr>
      <vt:lpstr>DNA</vt:lpstr>
      <vt:lpstr>RNA</vt:lpstr>
      <vt:lpstr>Proteins</vt:lpstr>
      <vt:lpstr>Cells</vt:lpstr>
      <vt:lpstr>Transcription</vt:lpstr>
      <vt:lpstr>Nucleotide</vt:lpstr>
      <vt:lpstr>Nucleotide</vt:lpstr>
      <vt:lpstr>Translation</vt:lpstr>
      <vt:lpstr>Codons</vt:lpstr>
      <vt:lpstr>Amino acids </vt:lpstr>
      <vt:lpstr>Amino acids </vt:lpstr>
      <vt:lpstr>DNA RNA  Protein</vt:lpstr>
      <vt:lpstr>Sequences Databases</vt:lpstr>
      <vt:lpstr>Gene bank</vt:lpstr>
      <vt:lpstr>UNIPROT</vt:lpstr>
      <vt:lpstr>COMPARING SEQUENCES</vt:lpstr>
      <vt:lpstr>COMPARING SEQUENCES</vt:lpstr>
      <vt:lpstr>COMPARING SEQUENCES</vt:lpstr>
      <vt:lpstr>Differences in sequences</vt:lpstr>
      <vt:lpstr>PROSITE pattern database</vt:lpstr>
      <vt:lpstr>Pairwise sequence alignment</vt:lpstr>
      <vt:lpstr>Pairwise Sequence Alignment</vt:lpstr>
      <vt:lpstr>Pairwise Sequence Alignment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타야라히랄</cp:lastModifiedBy>
  <cp:revision>22</cp:revision>
  <dcterms:created xsi:type="dcterms:W3CDTF">2021-09-10T08:40:26Z</dcterms:created>
  <dcterms:modified xsi:type="dcterms:W3CDTF">2022-09-08T07:58:12Z</dcterms:modified>
</cp:coreProperties>
</file>